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  <p:sldMasterId id="2147483659" r:id="rId4"/>
    <p:sldMasterId id="2147483661" r:id="rId5"/>
    <p:sldMasterId id="2147483663" r:id="rId6"/>
    <p:sldMasterId id="2147483665" r:id="rId7"/>
    <p:sldMasterId id="2147483667" r:id="rId8"/>
  </p:sldMasterIdLst>
  <p:notesMasterIdLst>
    <p:notesMasterId r:id="rId63"/>
  </p:notesMasterIdLst>
  <p:handoutMasterIdLst>
    <p:handoutMasterId r:id="rId64"/>
  </p:handoutMasterIdLst>
  <p:sldIdLst>
    <p:sldId id="343" r:id="rId9"/>
    <p:sldId id="256" r:id="rId10"/>
    <p:sldId id="339" r:id="rId11"/>
    <p:sldId id="358" r:id="rId12"/>
    <p:sldId id="338" r:id="rId13"/>
    <p:sldId id="290" r:id="rId14"/>
    <p:sldId id="291" r:id="rId15"/>
    <p:sldId id="350" r:id="rId16"/>
    <p:sldId id="335" r:id="rId17"/>
    <p:sldId id="294" r:id="rId18"/>
    <p:sldId id="295" r:id="rId19"/>
    <p:sldId id="296" r:id="rId20"/>
    <p:sldId id="340" r:id="rId21"/>
    <p:sldId id="359" r:id="rId22"/>
    <p:sldId id="267" r:id="rId23"/>
    <p:sldId id="268" r:id="rId24"/>
    <p:sldId id="345" r:id="rId25"/>
    <p:sldId id="349" r:id="rId26"/>
    <p:sldId id="346" r:id="rId27"/>
    <p:sldId id="351" r:id="rId28"/>
    <p:sldId id="342" r:id="rId29"/>
    <p:sldId id="344" r:id="rId30"/>
    <p:sldId id="336" r:id="rId31"/>
    <p:sldId id="269" r:id="rId32"/>
    <p:sldId id="341" r:id="rId33"/>
    <p:sldId id="311" r:id="rId34"/>
    <p:sldId id="312" r:id="rId35"/>
    <p:sldId id="313" r:id="rId36"/>
    <p:sldId id="329" r:id="rId37"/>
    <p:sldId id="328" r:id="rId38"/>
    <p:sldId id="330" r:id="rId39"/>
    <p:sldId id="331" r:id="rId40"/>
    <p:sldId id="297" r:id="rId41"/>
    <p:sldId id="322" r:id="rId42"/>
    <p:sldId id="323" r:id="rId43"/>
    <p:sldId id="324" r:id="rId44"/>
    <p:sldId id="325" r:id="rId45"/>
    <p:sldId id="326" r:id="rId46"/>
    <p:sldId id="327" r:id="rId47"/>
    <p:sldId id="299" r:id="rId48"/>
    <p:sldId id="300" r:id="rId49"/>
    <p:sldId id="301" r:id="rId50"/>
    <p:sldId id="332" r:id="rId51"/>
    <p:sldId id="302" r:id="rId52"/>
    <p:sldId id="333" r:id="rId53"/>
    <p:sldId id="357" r:id="rId54"/>
    <p:sldId id="292" r:id="rId55"/>
    <p:sldId id="293" r:id="rId56"/>
    <p:sldId id="353" r:id="rId57"/>
    <p:sldId id="352" r:id="rId58"/>
    <p:sldId id="354" r:id="rId59"/>
    <p:sldId id="355" r:id="rId60"/>
    <p:sldId id="356" r:id="rId61"/>
    <p:sldId id="28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480F1F-7957-D04B-97E7-A904DDD5797B}">
          <p14:sldIdLst>
            <p14:sldId id="343"/>
            <p14:sldId id="256"/>
            <p14:sldId id="339"/>
            <p14:sldId id="358"/>
            <p14:sldId id="338"/>
            <p14:sldId id="290"/>
            <p14:sldId id="291"/>
            <p14:sldId id="350"/>
            <p14:sldId id="335"/>
            <p14:sldId id="294"/>
            <p14:sldId id="295"/>
            <p14:sldId id="296"/>
            <p14:sldId id="340"/>
            <p14:sldId id="359"/>
            <p14:sldId id="267"/>
            <p14:sldId id="268"/>
            <p14:sldId id="345"/>
            <p14:sldId id="349"/>
            <p14:sldId id="346"/>
            <p14:sldId id="351"/>
            <p14:sldId id="342"/>
            <p14:sldId id="344"/>
            <p14:sldId id="336"/>
            <p14:sldId id="269"/>
            <p14:sldId id="341"/>
            <p14:sldId id="311"/>
            <p14:sldId id="312"/>
            <p14:sldId id="313"/>
            <p14:sldId id="329"/>
            <p14:sldId id="328"/>
            <p14:sldId id="330"/>
            <p14:sldId id="331"/>
            <p14:sldId id="297"/>
            <p14:sldId id="322"/>
            <p14:sldId id="323"/>
            <p14:sldId id="324"/>
            <p14:sldId id="325"/>
            <p14:sldId id="326"/>
            <p14:sldId id="327"/>
            <p14:sldId id="299"/>
            <p14:sldId id="300"/>
            <p14:sldId id="301"/>
            <p14:sldId id="332"/>
            <p14:sldId id="302"/>
            <p14:sldId id="333"/>
            <p14:sldId id="357"/>
            <p14:sldId id="292"/>
            <p14:sldId id="293"/>
            <p14:sldId id="353"/>
            <p14:sldId id="352"/>
            <p14:sldId id="354"/>
            <p14:sldId id="355"/>
            <p14:sldId id="35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Jie" initials="ZJ" lastIdx="1" clrIdx="0">
    <p:extLst>
      <p:ext uri="{19B8F6BF-5375-455C-9EA6-DF929625EA0E}">
        <p15:presenceInfo xmlns:p15="http://schemas.microsoft.com/office/powerpoint/2012/main" userId="800270ab88b6e1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1"/>
    <a:srgbClr val="143197"/>
    <a:srgbClr val="0000FF"/>
    <a:srgbClr val="F2F2F2"/>
    <a:srgbClr val="1B1B19"/>
    <a:srgbClr val="A5A5A5"/>
    <a:srgbClr val="FFEEB9"/>
    <a:srgbClr val="9AE0FF"/>
    <a:srgbClr val="FFF6EF"/>
    <a:srgbClr val="DF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 autoAdjust="0"/>
    <p:restoredTop sz="83596" autoAdjust="0"/>
  </p:normalViewPr>
  <p:slideViewPr>
    <p:cSldViewPr snapToGrid="0">
      <p:cViewPr varScale="1">
        <p:scale>
          <a:sx n="136" d="100"/>
          <a:sy n="136" d="100"/>
        </p:scale>
        <p:origin x="1348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Jie" userId="800270ab88b6e1ae" providerId="LiveId" clId="{4393B886-A237-457F-BAF8-64E2F4803FA6}"/>
    <pc:docChg chg="custSel modSld">
      <pc:chgData name="Zhang Jie" userId="800270ab88b6e1ae" providerId="LiveId" clId="{4393B886-A237-457F-BAF8-64E2F4803FA6}" dt="2024-09-12T06:33:30.343" v="15" actId="20577"/>
      <pc:docMkLst>
        <pc:docMk/>
      </pc:docMkLst>
      <pc:sldChg chg="modNotesTx">
        <pc:chgData name="Zhang Jie" userId="800270ab88b6e1ae" providerId="LiveId" clId="{4393B886-A237-457F-BAF8-64E2F4803FA6}" dt="2024-09-12T06:23:07.277" v="11" actId="20577"/>
        <pc:sldMkLst>
          <pc:docMk/>
          <pc:sldMk cId="0" sldId="256"/>
        </pc:sldMkLst>
      </pc:sldChg>
      <pc:sldChg chg="modSp mod">
        <pc:chgData name="Zhang Jie" userId="800270ab88b6e1ae" providerId="LiveId" clId="{4393B886-A237-457F-BAF8-64E2F4803FA6}" dt="2024-09-12T06:33:30.343" v="15" actId="20577"/>
        <pc:sldMkLst>
          <pc:docMk/>
          <pc:sldMk cId="0" sldId="340"/>
        </pc:sldMkLst>
        <pc:spChg chg="mod">
          <ac:chgData name="Zhang Jie" userId="800270ab88b6e1ae" providerId="LiveId" clId="{4393B886-A237-457F-BAF8-64E2F4803FA6}" dt="2024-09-12T06:33:30.343" v="15" actId="20577"/>
          <ac:spMkLst>
            <pc:docMk/>
            <pc:sldMk cId="0" sldId="340"/>
            <ac:spMk id="3" creationId="{00000000-0000-0000-0000-000000000000}"/>
          </ac:spMkLst>
        </pc:spChg>
      </pc:sldChg>
      <pc:sldChg chg="addSp delSp modSp mod">
        <pc:chgData name="Zhang Jie" userId="800270ab88b6e1ae" providerId="LiveId" clId="{4393B886-A237-457F-BAF8-64E2F4803FA6}" dt="2024-09-09T03:15:55.714" v="5" actId="1076"/>
        <pc:sldMkLst>
          <pc:docMk/>
          <pc:sldMk cId="50976208" sldId="343"/>
        </pc:sldMkLst>
        <pc:spChg chg="add del">
          <ac:chgData name="Zhang Jie" userId="800270ab88b6e1ae" providerId="LiveId" clId="{4393B886-A237-457F-BAF8-64E2F4803FA6}" dt="2024-09-09T03:15:42.772" v="2" actId="478"/>
          <ac:spMkLst>
            <pc:docMk/>
            <pc:sldMk cId="50976208" sldId="343"/>
            <ac:spMk id="8" creationId="{5BAF0F2D-C5A4-4CD9-9C19-C23FB4934C65}"/>
          </ac:spMkLst>
        </pc:spChg>
        <pc:picChg chg="del">
          <ac:chgData name="Zhang Jie" userId="800270ab88b6e1ae" providerId="LiveId" clId="{4393B886-A237-457F-BAF8-64E2F4803FA6}" dt="2024-09-09T03:15:36.115" v="0" actId="478"/>
          <ac:picMkLst>
            <pc:docMk/>
            <pc:sldMk cId="50976208" sldId="343"/>
            <ac:picMk id="5" creationId="{F2B22D06-01CC-49F3-AAF2-642C408ABFA0}"/>
          </ac:picMkLst>
        </pc:picChg>
        <pc:picChg chg="add mod">
          <ac:chgData name="Zhang Jie" userId="800270ab88b6e1ae" providerId="LiveId" clId="{4393B886-A237-457F-BAF8-64E2F4803FA6}" dt="2024-09-09T03:15:55.714" v="5" actId="1076"/>
          <ac:picMkLst>
            <pc:docMk/>
            <pc:sldMk cId="50976208" sldId="343"/>
            <ac:picMk id="6" creationId="{722E6B98-1B38-40BF-AB5B-20C29D8A24B2}"/>
          </ac:picMkLst>
        </pc:picChg>
      </pc:sldChg>
      <pc:sldChg chg="modSp mod">
        <pc:chgData name="Zhang Jie" userId="800270ab88b6e1ae" providerId="LiveId" clId="{4393B886-A237-457F-BAF8-64E2F4803FA6}" dt="2024-09-12T06:22:04.595" v="7"/>
        <pc:sldMkLst>
          <pc:docMk/>
          <pc:sldMk cId="190482778" sldId="358"/>
        </pc:sldMkLst>
        <pc:spChg chg="mod">
          <ac:chgData name="Zhang Jie" userId="800270ab88b6e1ae" providerId="LiveId" clId="{4393B886-A237-457F-BAF8-64E2F4803FA6}" dt="2024-09-12T06:22:04.595" v="7"/>
          <ac:spMkLst>
            <pc:docMk/>
            <pc:sldMk cId="190482778" sldId="358"/>
            <ac:spMk id="17" creationId="{C59D2A03-233D-BBD8-0283-D98D927A00AD}"/>
          </ac:spMkLst>
        </pc:spChg>
      </pc:sldChg>
    </pc:docChg>
  </pc:docChgLst>
  <pc:docChgLst>
    <pc:chgData name="Jie Zhang" userId="800270ab88b6e1ae" providerId="LiveId" clId="{43389948-21E1-D54F-8429-B5A6E28BC134}"/>
    <pc:docChg chg="modSld">
      <pc:chgData name="Jie Zhang" userId="800270ab88b6e1ae" providerId="LiveId" clId="{43389948-21E1-D54F-8429-B5A6E28BC134}" dt="2023-09-11T12:53:16.661" v="201" actId="20577"/>
      <pc:docMkLst>
        <pc:docMk/>
      </pc:docMkLst>
      <pc:sldChg chg="modSp mod">
        <pc:chgData name="Jie Zhang" userId="800270ab88b6e1ae" providerId="LiveId" clId="{43389948-21E1-D54F-8429-B5A6E28BC134}" dt="2023-09-11T12:53:16.661" v="201" actId="20577"/>
        <pc:sldMkLst>
          <pc:docMk/>
          <pc:sldMk cId="0" sldId="267"/>
        </pc:sldMkLst>
        <pc:spChg chg="mod">
          <ac:chgData name="Jie Zhang" userId="800270ab88b6e1ae" providerId="LiveId" clId="{43389948-21E1-D54F-8429-B5A6E28BC134}" dt="2023-09-11T12:53:16.661" v="201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Jie Zhang" userId="800270ab88b6e1ae" providerId="LiveId" clId="{43389948-21E1-D54F-8429-B5A6E28BC134}" dt="2023-09-11T12:38:03.829" v="3" actId="20577"/>
        <pc:sldMkLst>
          <pc:docMk/>
          <pc:sldMk cId="0" sldId="340"/>
        </pc:sldMkLst>
        <pc:spChg chg="mod">
          <ac:chgData name="Jie Zhang" userId="800270ab88b6e1ae" providerId="LiveId" clId="{43389948-21E1-D54F-8429-B5A6E28BC134}" dt="2023-09-11T12:38:03.829" v="3" actId="20577"/>
          <ac:spMkLst>
            <pc:docMk/>
            <pc:sldMk cId="0" sldId="340"/>
            <ac:spMk id="3" creationId="{00000000-0000-0000-0000-000000000000}"/>
          </ac:spMkLst>
        </pc:spChg>
      </pc:sldChg>
      <pc:sldChg chg="modSp mod">
        <pc:chgData name="Jie Zhang" userId="800270ab88b6e1ae" providerId="LiveId" clId="{43389948-21E1-D54F-8429-B5A6E28BC134}" dt="2023-09-11T12:42:23.811" v="181" actId="20577"/>
        <pc:sldMkLst>
          <pc:docMk/>
          <pc:sldMk cId="2572387476" sldId="342"/>
        </pc:sldMkLst>
        <pc:spChg chg="mod">
          <ac:chgData name="Jie Zhang" userId="800270ab88b6e1ae" providerId="LiveId" clId="{43389948-21E1-D54F-8429-B5A6E28BC134}" dt="2023-09-11T12:42:23.811" v="181" actId="20577"/>
          <ac:spMkLst>
            <pc:docMk/>
            <pc:sldMk cId="2572387476" sldId="342"/>
            <ac:spMk id="3" creationId="{00000000-0000-0000-0000-000000000000}"/>
          </ac:spMkLst>
        </pc:spChg>
      </pc:sldChg>
    </pc:docChg>
  </pc:docChgLst>
  <pc:docChgLst>
    <pc:chgData name="Zhang Jie" userId="800270ab88b6e1ae" providerId="LiveId" clId="{333F5864-57EC-4697-B973-1F0FF286A5E1}"/>
    <pc:docChg chg="custSel delSld modSld sldOrd modSection">
      <pc:chgData name="Zhang Jie" userId="800270ab88b6e1ae" providerId="LiveId" clId="{333F5864-57EC-4697-B973-1F0FF286A5E1}" dt="2023-09-12T09:03:49.122" v="19"/>
      <pc:docMkLst>
        <pc:docMk/>
      </pc:docMkLst>
      <pc:sldChg chg="modSp mod">
        <pc:chgData name="Zhang Jie" userId="800270ab88b6e1ae" providerId="LiveId" clId="{333F5864-57EC-4697-B973-1F0FF286A5E1}" dt="2023-09-12T09:03:27.676" v="15"/>
        <pc:sldMkLst>
          <pc:docMk/>
          <pc:sldMk cId="1110342865" sldId="335"/>
        </pc:sldMkLst>
        <pc:spChg chg="mod">
          <ac:chgData name="Zhang Jie" userId="800270ab88b6e1ae" providerId="LiveId" clId="{333F5864-57EC-4697-B973-1F0FF286A5E1}" dt="2023-09-12T09:03:27.676" v="15"/>
          <ac:spMkLst>
            <pc:docMk/>
            <pc:sldMk cId="1110342865" sldId="335"/>
            <ac:spMk id="2" creationId="{AFE0EE26-73E2-4726-9FB9-FCD46486A51A}"/>
          </ac:spMkLst>
        </pc:spChg>
      </pc:sldChg>
      <pc:sldChg chg="del">
        <pc:chgData name="Zhang Jie" userId="800270ab88b6e1ae" providerId="LiveId" clId="{333F5864-57EC-4697-B973-1F0FF286A5E1}" dt="2023-09-12T09:03:01.318" v="9" actId="47"/>
        <pc:sldMkLst>
          <pc:docMk/>
          <pc:sldMk cId="2932643991" sldId="337"/>
        </pc:sldMkLst>
      </pc:sldChg>
      <pc:sldChg chg="addSp delSp modSp mod ord">
        <pc:chgData name="Zhang Jie" userId="800270ab88b6e1ae" providerId="LiveId" clId="{333F5864-57EC-4697-B973-1F0FF286A5E1}" dt="2023-09-12T09:03:49.122" v="19"/>
        <pc:sldMkLst>
          <pc:docMk/>
          <pc:sldMk cId="50976208" sldId="343"/>
        </pc:sldMkLst>
        <pc:picChg chg="del">
          <ac:chgData name="Zhang Jie" userId="800270ab88b6e1ae" providerId="LiveId" clId="{333F5864-57EC-4697-B973-1F0FF286A5E1}" dt="2023-09-11T08:56:51.996" v="0" actId="478"/>
          <ac:picMkLst>
            <pc:docMk/>
            <pc:sldMk cId="50976208" sldId="343"/>
            <ac:picMk id="4" creationId="{FB272066-9DEF-EB82-442F-503A34591017}"/>
          </ac:picMkLst>
        </pc:picChg>
        <pc:picChg chg="add mod">
          <ac:chgData name="Zhang Jie" userId="800270ab88b6e1ae" providerId="LiveId" clId="{333F5864-57EC-4697-B973-1F0FF286A5E1}" dt="2023-09-11T08:57:44.206" v="8" actId="1076"/>
          <ac:picMkLst>
            <pc:docMk/>
            <pc:sldMk cId="50976208" sldId="343"/>
            <ac:picMk id="5" creationId="{F2B22D06-01CC-49F3-AAF2-642C408ABFA0}"/>
          </ac:picMkLst>
        </pc:picChg>
      </pc:sldChg>
    </pc:docChg>
  </pc:docChgLst>
  <pc:docChgLst>
    <pc:chgData name="Jie Zhang" userId="800270ab88b6e1ae" providerId="LiveId" clId="{8B5A330E-3BDC-944E-B6CF-45AB752630E6}"/>
    <pc:docChg chg="undo custSel modSld">
      <pc:chgData name="Jie Zhang" userId="800270ab88b6e1ae" providerId="LiveId" clId="{8B5A330E-3BDC-944E-B6CF-45AB752630E6}" dt="2024-09-10T10:30:50.720" v="844" actId="20577"/>
      <pc:docMkLst>
        <pc:docMk/>
      </pc:docMkLst>
      <pc:sldChg chg="modSp mod modNotesTx">
        <pc:chgData name="Jie Zhang" userId="800270ab88b6e1ae" providerId="LiveId" clId="{8B5A330E-3BDC-944E-B6CF-45AB752630E6}" dt="2024-09-08T08:29:01.665" v="760" actId="20577"/>
        <pc:sldMkLst>
          <pc:docMk/>
          <pc:sldMk cId="0" sldId="256"/>
        </pc:sldMkLst>
        <pc:spChg chg="mod">
          <ac:chgData name="Jie Zhang" userId="800270ab88b6e1ae" providerId="LiveId" clId="{8B5A330E-3BDC-944E-B6CF-45AB752630E6}" dt="2024-09-05T01:04:36.408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Jie Zhang" userId="800270ab88b6e1ae" providerId="LiveId" clId="{8B5A330E-3BDC-944E-B6CF-45AB752630E6}" dt="2024-09-10T10:30:50.720" v="844" actId="20577"/>
        <pc:sldMkLst>
          <pc:docMk/>
          <pc:sldMk cId="0" sldId="267"/>
        </pc:sldMkLst>
        <pc:spChg chg="mod">
          <ac:chgData name="Jie Zhang" userId="800270ab88b6e1ae" providerId="LiveId" clId="{8B5A330E-3BDC-944E-B6CF-45AB752630E6}" dt="2024-09-10T10:30:50.720" v="844" actId="20577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Jie Zhang" userId="800270ab88b6e1ae" providerId="LiveId" clId="{8B5A330E-3BDC-944E-B6CF-45AB752630E6}" dt="2024-09-08T10:05:16.322" v="813"/>
          <ac:spMkLst>
            <pc:docMk/>
            <pc:sldMk cId="0" sldId="267"/>
            <ac:spMk id="4" creationId="{AD35CC2D-3461-6EA6-6FF7-C70FFBD076A9}"/>
          </ac:spMkLst>
        </pc:spChg>
      </pc:sldChg>
      <pc:sldChg chg="modSp mod">
        <pc:chgData name="Jie Zhang" userId="800270ab88b6e1ae" providerId="LiveId" clId="{8B5A330E-3BDC-944E-B6CF-45AB752630E6}" dt="2024-09-05T02:54:47.457" v="353" actId="20577"/>
        <pc:sldMkLst>
          <pc:docMk/>
          <pc:sldMk cId="2453142330" sldId="290"/>
        </pc:sldMkLst>
        <pc:spChg chg="mod">
          <ac:chgData name="Jie Zhang" userId="800270ab88b6e1ae" providerId="LiveId" clId="{8B5A330E-3BDC-944E-B6CF-45AB752630E6}" dt="2024-09-05T02:54:47.457" v="353" actId="20577"/>
          <ac:spMkLst>
            <pc:docMk/>
            <pc:sldMk cId="2453142330" sldId="290"/>
            <ac:spMk id="3" creationId="{00000000-0000-0000-0000-000000000000}"/>
          </ac:spMkLst>
        </pc:spChg>
      </pc:sldChg>
      <pc:sldChg chg="addSp delSp modSp mod">
        <pc:chgData name="Jie Zhang" userId="800270ab88b6e1ae" providerId="LiveId" clId="{8B5A330E-3BDC-944E-B6CF-45AB752630E6}" dt="2024-09-06T02:20:32.330" v="496" actId="1076"/>
        <pc:sldMkLst>
          <pc:docMk/>
          <pc:sldMk cId="1249956902" sldId="291"/>
        </pc:sldMkLst>
        <pc:spChg chg="add mod">
          <ac:chgData name="Jie Zhang" userId="800270ab88b6e1ae" providerId="LiveId" clId="{8B5A330E-3BDC-944E-B6CF-45AB752630E6}" dt="2024-09-05T03:02:06.015" v="476" actId="767"/>
          <ac:spMkLst>
            <pc:docMk/>
            <pc:sldMk cId="1249956902" sldId="291"/>
            <ac:spMk id="3" creationId="{3A053914-E1C1-268C-4C11-688265EF152C}"/>
          </ac:spMkLst>
        </pc:spChg>
        <pc:spChg chg="mod">
          <ac:chgData name="Jie Zhang" userId="800270ab88b6e1ae" providerId="LiveId" clId="{8B5A330E-3BDC-944E-B6CF-45AB752630E6}" dt="2024-09-06T02:17:19.871" v="482" actId="20577"/>
          <ac:spMkLst>
            <pc:docMk/>
            <pc:sldMk cId="1249956902" sldId="291"/>
            <ac:spMk id="17" creationId="{1F3962D4-138C-4A76-97B9-99EE8BF5803C}"/>
          </ac:spMkLst>
        </pc:spChg>
        <pc:spChg chg="mod">
          <ac:chgData name="Jie Zhang" userId="800270ab88b6e1ae" providerId="LiveId" clId="{8B5A330E-3BDC-944E-B6CF-45AB752630E6}" dt="2024-09-06T02:18:34.456" v="487" actId="20577"/>
          <ac:spMkLst>
            <pc:docMk/>
            <pc:sldMk cId="1249956902" sldId="291"/>
            <ac:spMk id="24" creationId="{8C586B42-80AC-4066-BFDA-94BB02BDA712}"/>
          </ac:spMkLst>
        </pc:spChg>
        <pc:spChg chg="mod">
          <ac:chgData name="Jie Zhang" userId="800270ab88b6e1ae" providerId="LiveId" clId="{8B5A330E-3BDC-944E-B6CF-45AB752630E6}" dt="2024-09-05T03:02:06.786" v="477" actId="1036"/>
          <ac:spMkLst>
            <pc:docMk/>
            <pc:sldMk cId="1249956902" sldId="291"/>
            <ac:spMk id="26" creationId="{F3EBF545-C571-4FE1-B93F-C23E79F0B51D}"/>
          </ac:spMkLst>
        </pc:spChg>
        <pc:spChg chg="mod">
          <ac:chgData name="Jie Zhang" userId="800270ab88b6e1ae" providerId="LiveId" clId="{8B5A330E-3BDC-944E-B6CF-45AB752630E6}" dt="2024-09-06T02:17:26.371" v="484" actId="20577"/>
          <ac:spMkLst>
            <pc:docMk/>
            <pc:sldMk cId="1249956902" sldId="291"/>
            <ac:spMk id="29" creationId="{F1BEA3FA-B166-4490-9B55-FE75EF6E28FD}"/>
          </ac:spMkLst>
        </pc:spChg>
        <pc:picChg chg="add mod">
          <ac:chgData name="Jie Zhang" userId="800270ab88b6e1ae" providerId="LiveId" clId="{8B5A330E-3BDC-944E-B6CF-45AB752630E6}" dt="2024-09-06T02:19:18.290" v="492" actId="1076"/>
          <ac:picMkLst>
            <pc:docMk/>
            <pc:sldMk cId="1249956902" sldId="291"/>
            <ac:picMk id="3" creationId="{0DBF68CD-B422-AC15-5B55-C63B7CA0A5C9}"/>
          </ac:picMkLst>
        </pc:picChg>
        <pc:picChg chg="add mod">
          <ac:chgData name="Jie Zhang" userId="800270ab88b6e1ae" providerId="LiveId" clId="{8B5A330E-3BDC-944E-B6CF-45AB752630E6}" dt="2024-09-06T02:20:32.330" v="496" actId="1076"/>
          <ac:picMkLst>
            <pc:docMk/>
            <pc:sldMk cId="1249956902" sldId="291"/>
            <ac:picMk id="4" creationId="{073DEC6A-2AA5-86B7-0AEE-B5BBD9A0CD94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11" creationId="{951CB8CA-27B9-4848-A426-8C191B27085D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15" creationId="{1864B8F6-0135-40F5-902F-D0D13CBB8498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25" creationId="{5ACBC868-A57D-4289-9A96-53FAE3E15545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28" creationId="{582C4520-7B03-4111-8792-B199F4D61549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30" creationId="{464CBBBE-EE58-4041-BCD9-36E254EA39FE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31" creationId="{030CD8A2-DF3B-45D0-8FF5-A663EC05FF30}"/>
          </ac:picMkLst>
        </pc:picChg>
        <pc:picChg chg="del mod">
          <ac:chgData name="Jie Zhang" userId="800270ab88b6e1ae" providerId="LiveId" clId="{8B5A330E-3BDC-944E-B6CF-45AB752630E6}" dt="2024-09-06T02:18:38.839" v="488" actId="478"/>
          <ac:picMkLst>
            <pc:docMk/>
            <pc:sldMk cId="1249956902" sldId="291"/>
            <ac:picMk id="35" creationId="{25D33AA0-4D81-4206-8550-FB6DB02C01C9}"/>
          </ac:picMkLst>
        </pc:picChg>
        <pc:picChg chg="mod">
          <ac:chgData name="Jie Zhang" userId="800270ab88b6e1ae" providerId="LiveId" clId="{8B5A330E-3BDC-944E-B6CF-45AB752630E6}" dt="2024-09-05T03:02:06.786" v="477" actId="1036"/>
          <ac:picMkLst>
            <pc:docMk/>
            <pc:sldMk cId="1249956902" sldId="291"/>
            <ac:picMk id="37" creationId="{DE431DA0-97D4-411B-A5D1-1DFCEFCBD60A}"/>
          </ac:picMkLst>
        </pc:picChg>
        <pc:picChg chg="del mod">
          <ac:chgData name="Jie Zhang" userId="800270ab88b6e1ae" providerId="LiveId" clId="{8B5A330E-3BDC-944E-B6CF-45AB752630E6}" dt="2024-09-06T02:17:31.183" v="485" actId="478"/>
          <ac:picMkLst>
            <pc:docMk/>
            <pc:sldMk cId="1249956902" sldId="291"/>
            <ac:picMk id="39" creationId="{3ED6153A-4E15-4015-BB4B-E546804BC343}"/>
          </ac:picMkLst>
        </pc:picChg>
      </pc:sldChg>
      <pc:sldChg chg="modSp mod">
        <pc:chgData name="Jie Zhang" userId="800270ab88b6e1ae" providerId="LiveId" clId="{8B5A330E-3BDC-944E-B6CF-45AB752630E6}" dt="2024-09-08T09:50:02.176" v="764" actId="20577"/>
        <pc:sldMkLst>
          <pc:docMk/>
          <pc:sldMk cId="0" sldId="338"/>
        </pc:sldMkLst>
        <pc:spChg chg="mod">
          <ac:chgData name="Jie Zhang" userId="800270ab88b6e1ae" providerId="LiveId" clId="{8B5A330E-3BDC-944E-B6CF-45AB752630E6}" dt="2024-09-08T09:50:02.176" v="764" actId="20577"/>
          <ac:spMkLst>
            <pc:docMk/>
            <pc:sldMk cId="0" sldId="338"/>
            <ac:spMk id="3" creationId="{00000000-0000-0000-0000-000000000000}"/>
          </ac:spMkLst>
        </pc:spChg>
      </pc:sldChg>
      <pc:sldChg chg="modSp mod">
        <pc:chgData name="Jie Zhang" userId="800270ab88b6e1ae" providerId="LiveId" clId="{8B5A330E-3BDC-944E-B6CF-45AB752630E6}" dt="2024-09-08T08:19:27.176" v="685" actId="20577"/>
        <pc:sldMkLst>
          <pc:docMk/>
          <pc:sldMk cId="4211564050" sldId="339"/>
        </pc:sldMkLst>
        <pc:spChg chg="mod">
          <ac:chgData name="Jie Zhang" userId="800270ab88b6e1ae" providerId="LiveId" clId="{8B5A330E-3BDC-944E-B6CF-45AB752630E6}" dt="2024-09-08T08:19:27.176" v="685" actId="20577"/>
          <ac:spMkLst>
            <pc:docMk/>
            <pc:sldMk cId="4211564050" sldId="339"/>
            <ac:spMk id="3" creationId="{00000000-0000-0000-0000-000000000000}"/>
          </ac:spMkLst>
        </pc:spChg>
      </pc:sldChg>
      <pc:sldChg chg="modSp mod modNotesTx">
        <pc:chgData name="Jie Zhang" userId="800270ab88b6e1ae" providerId="LiveId" clId="{8B5A330E-3BDC-944E-B6CF-45AB752630E6}" dt="2024-09-08T09:58:28.297" v="768" actId="20577"/>
        <pc:sldMkLst>
          <pc:docMk/>
          <pc:sldMk cId="0" sldId="340"/>
        </pc:sldMkLst>
        <pc:spChg chg="mod">
          <ac:chgData name="Jie Zhang" userId="800270ab88b6e1ae" providerId="LiveId" clId="{8B5A330E-3BDC-944E-B6CF-45AB752630E6}" dt="2024-09-08T09:58:28.297" v="768" actId="20577"/>
          <ac:spMkLst>
            <pc:docMk/>
            <pc:sldMk cId="0" sldId="340"/>
            <ac:spMk id="3" creationId="{00000000-0000-0000-0000-000000000000}"/>
          </ac:spMkLst>
        </pc:spChg>
      </pc:sldChg>
      <pc:sldChg chg="modSp mod">
        <pc:chgData name="Jie Zhang" userId="800270ab88b6e1ae" providerId="LiveId" clId="{8B5A330E-3BDC-944E-B6CF-45AB752630E6}" dt="2024-09-08T10:00:12.734" v="781" actId="20577"/>
        <pc:sldMkLst>
          <pc:docMk/>
          <pc:sldMk cId="3166389865" sldId="346"/>
        </pc:sldMkLst>
        <pc:spChg chg="mod">
          <ac:chgData name="Jie Zhang" userId="800270ab88b6e1ae" providerId="LiveId" clId="{8B5A330E-3BDC-944E-B6CF-45AB752630E6}" dt="2024-09-06T14:40:27.928" v="640" actId="400"/>
          <ac:spMkLst>
            <pc:docMk/>
            <pc:sldMk cId="3166389865" sldId="346"/>
            <ac:spMk id="7" creationId="{90A64A5E-26EB-4CC0-83BD-64CD271B4C95}"/>
          </ac:spMkLst>
        </pc:spChg>
        <pc:graphicFrameChg chg="modGraphic">
          <ac:chgData name="Jie Zhang" userId="800270ab88b6e1ae" providerId="LiveId" clId="{8B5A330E-3BDC-944E-B6CF-45AB752630E6}" dt="2024-09-06T14:40:07.002" v="639" actId="400"/>
          <ac:graphicFrameMkLst>
            <pc:docMk/>
            <pc:sldMk cId="3166389865" sldId="346"/>
            <ac:graphicFrameMk id="11" creationId="{9E84AC97-66CB-4525-81F3-BDF7C4C3AD67}"/>
          </ac:graphicFrameMkLst>
        </pc:graphicFrameChg>
        <pc:graphicFrameChg chg="modGraphic">
          <ac:chgData name="Jie Zhang" userId="800270ab88b6e1ae" providerId="LiveId" clId="{8B5A330E-3BDC-944E-B6CF-45AB752630E6}" dt="2024-09-08T10:00:12.734" v="781" actId="20577"/>
          <ac:graphicFrameMkLst>
            <pc:docMk/>
            <pc:sldMk cId="3166389865" sldId="346"/>
            <ac:graphicFrameMk id="12" creationId="{B44549EB-1BBF-4F73-8B55-2BAFBC726550}"/>
          </ac:graphicFrameMkLst>
        </pc:graphicFrameChg>
      </pc:sldChg>
      <pc:sldChg chg="modSp mod">
        <pc:chgData name="Jie Zhang" userId="800270ab88b6e1ae" providerId="LiveId" clId="{8B5A330E-3BDC-944E-B6CF-45AB752630E6}" dt="2024-09-08T10:02:17.938" v="810" actId="20577"/>
        <pc:sldMkLst>
          <pc:docMk/>
          <pc:sldMk cId="2595202807" sldId="351"/>
        </pc:sldMkLst>
        <pc:graphicFrameChg chg="modGraphic">
          <ac:chgData name="Jie Zhang" userId="800270ab88b6e1ae" providerId="LiveId" clId="{8B5A330E-3BDC-944E-B6CF-45AB752630E6}" dt="2024-09-08T10:02:17.938" v="810" actId="20577"/>
          <ac:graphicFrameMkLst>
            <pc:docMk/>
            <pc:sldMk cId="2595202807" sldId="351"/>
            <ac:graphicFrameMk id="4" creationId="{41F39242-5122-400F-B0D0-7DFDCB0A68E0}"/>
          </ac:graphicFrameMkLst>
        </pc:graphicFrameChg>
      </pc:sldChg>
      <pc:sldChg chg="addSp delSp modSp mod">
        <pc:chgData name="Jie Zhang" userId="800270ab88b6e1ae" providerId="LiveId" clId="{8B5A330E-3BDC-944E-B6CF-45AB752630E6}" dt="2024-09-10T06:54:31.090" v="816"/>
        <pc:sldMkLst>
          <pc:docMk/>
          <pc:sldMk cId="190482778" sldId="358"/>
        </pc:sldMkLst>
        <pc:spChg chg="add del mod">
          <ac:chgData name="Jie Zhang" userId="800270ab88b6e1ae" providerId="LiveId" clId="{8B5A330E-3BDC-944E-B6CF-45AB752630E6}" dt="2024-09-10T06:54:31.090" v="816"/>
          <ac:spMkLst>
            <pc:docMk/>
            <pc:sldMk cId="190482778" sldId="358"/>
            <ac:spMk id="3" creationId="{048BC152-7123-34BB-6A98-A2DAA1EB1ECE}"/>
          </ac:spMkLst>
        </pc:spChg>
        <pc:spChg chg="mod topLvl">
          <ac:chgData name="Jie Zhang" userId="800270ab88b6e1ae" providerId="LiveId" clId="{8B5A330E-3BDC-944E-B6CF-45AB752630E6}" dt="2024-09-08T09:49:40.799" v="761" actId="20577"/>
          <ac:spMkLst>
            <pc:docMk/>
            <pc:sldMk cId="190482778" sldId="358"/>
            <ac:spMk id="4" creationId="{D8C6057F-5684-4210-9332-BAE7D0975E4F}"/>
          </ac:spMkLst>
        </pc:spChg>
        <pc:spChg chg="mod topLvl">
          <ac:chgData name="Jie Zhang" userId="800270ab88b6e1ae" providerId="LiveId" clId="{8B5A330E-3BDC-944E-B6CF-45AB752630E6}" dt="2024-09-08T09:49:42.876" v="762" actId="20577"/>
          <ac:spMkLst>
            <pc:docMk/>
            <pc:sldMk cId="190482778" sldId="358"/>
            <ac:spMk id="8" creationId="{5CD3E1A0-2427-5C98-0531-43A45E1C3CC3}"/>
          </ac:spMkLst>
        </pc:spChg>
        <pc:spChg chg="mod topLvl">
          <ac:chgData name="Jie Zhang" userId="800270ab88b6e1ae" providerId="LiveId" clId="{8B5A330E-3BDC-944E-B6CF-45AB752630E6}" dt="2024-09-08T09:49:45.912" v="763" actId="20577"/>
          <ac:spMkLst>
            <pc:docMk/>
            <pc:sldMk cId="190482778" sldId="358"/>
            <ac:spMk id="10" creationId="{DB4E1644-44B5-464F-8676-4B5DFF03CABC}"/>
          </ac:spMkLst>
        </pc:spChg>
        <pc:spChg chg="add del mod">
          <ac:chgData name="Jie Zhang" userId="800270ab88b6e1ae" providerId="LiveId" clId="{8B5A330E-3BDC-944E-B6CF-45AB752630E6}" dt="2024-09-05T01:28:34.291" v="199"/>
          <ac:spMkLst>
            <pc:docMk/>
            <pc:sldMk cId="190482778" sldId="358"/>
            <ac:spMk id="15" creationId="{0D187459-3CFA-EF24-DF5F-795213C5A934}"/>
          </ac:spMkLst>
        </pc:spChg>
        <pc:spChg chg="add mod">
          <ac:chgData name="Jie Zhang" userId="800270ab88b6e1ae" providerId="LiveId" clId="{8B5A330E-3BDC-944E-B6CF-45AB752630E6}" dt="2024-09-05T02:52:04.554" v="274" actId="20577"/>
          <ac:spMkLst>
            <pc:docMk/>
            <pc:sldMk cId="190482778" sldId="358"/>
            <ac:spMk id="17" creationId="{C59D2A03-233D-BBD8-0283-D98D927A00AD}"/>
          </ac:spMkLst>
        </pc:spChg>
        <pc:grpChg chg="del">
          <ac:chgData name="Jie Zhang" userId="800270ab88b6e1ae" providerId="LiveId" clId="{8B5A330E-3BDC-944E-B6CF-45AB752630E6}" dt="2024-09-05T01:18:13.441" v="158" actId="478"/>
          <ac:grpSpMkLst>
            <pc:docMk/>
            <pc:sldMk cId="190482778" sldId="358"/>
            <ac:grpSpMk id="11" creationId="{C6A15B3D-A974-21A6-8509-87E3747F1E54}"/>
          </ac:grpSpMkLst>
        </pc:grpChg>
        <pc:grpChg chg="del">
          <ac:chgData name="Jie Zhang" userId="800270ab88b6e1ae" providerId="LiveId" clId="{8B5A330E-3BDC-944E-B6CF-45AB752630E6}" dt="2024-09-05T01:22:08.384" v="170" actId="478"/>
          <ac:grpSpMkLst>
            <pc:docMk/>
            <pc:sldMk cId="190482778" sldId="358"/>
            <ac:grpSpMk id="13" creationId="{EFCF06CC-C759-4BFB-E369-5D61D340762B}"/>
          </ac:grpSpMkLst>
        </pc:grpChg>
        <pc:grpChg chg="del">
          <ac:chgData name="Jie Zhang" userId="800270ab88b6e1ae" providerId="LiveId" clId="{8B5A330E-3BDC-944E-B6CF-45AB752630E6}" dt="2024-09-05T01:27:11.793" v="191" actId="478"/>
          <ac:grpSpMkLst>
            <pc:docMk/>
            <pc:sldMk cId="190482778" sldId="358"/>
            <ac:grpSpMk id="14" creationId="{BA5CE2ED-67C2-B442-3B4A-D7E787F17FF0}"/>
          </ac:grpSpMkLst>
        </pc:grpChg>
        <pc:picChg chg="add mod">
          <ac:chgData name="Jie Zhang" userId="800270ab88b6e1ae" providerId="LiveId" clId="{8B5A330E-3BDC-944E-B6CF-45AB752630E6}" dt="2024-09-05T01:29:11.964" v="202" actId="1035"/>
          <ac:picMkLst>
            <pc:docMk/>
            <pc:sldMk cId="190482778" sldId="358"/>
            <ac:picMk id="5" creationId="{7D4F055A-BDB6-15B4-7B36-B9B15A7C4EB9}"/>
          </ac:picMkLst>
        </pc:picChg>
        <pc:picChg chg="add mod">
          <ac:chgData name="Jie Zhang" userId="800270ab88b6e1ae" providerId="LiveId" clId="{8B5A330E-3BDC-944E-B6CF-45AB752630E6}" dt="2024-09-05T01:22:26.928" v="173" actId="1076"/>
          <ac:picMkLst>
            <pc:docMk/>
            <pc:sldMk cId="190482778" sldId="358"/>
            <ac:picMk id="6" creationId="{48EC4522-7D9D-75C0-DCC3-3E5986060650}"/>
          </ac:picMkLst>
        </pc:picChg>
        <pc:picChg chg="add mod">
          <ac:chgData name="Jie Zhang" userId="800270ab88b6e1ae" providerId="LiveId" clId="{8B5A330E-3BDC-944E-B6CF-45AB752630E6}" dt="2024-09-05T01:27:19.403" v="194" actId="1076"/>
          <ac:picMkLst>
            <pc:docMk/>
            <pc:sldMk cId="190482778" sldId="358"/>
            <ac:picMk id="9" creationId="{2FEB686C-CDD5-7151-99B9-98F3B91E3817}"/>
          </ac:picMkLst>
        </pc:picChg>
        <pc:picChg chg="del topLvl">
          <ac:chgData name="Jie Zhang" userId="800270ab88b6e1ae" providerId="LiveId" clId="{8B5A330E-3BDC-944E-B6CF-45AB752630E6}" dt="2024-09-05T01:22:08.384" v="170" actId="478"/>
          <ac:picMkLst>
            <pc:docMk/>
            <pc:sldMk cId="190482778" sldId="358"/>
            <ac:picMk id="12" creationId="{6186AA23-B9E8-C873-810A-77E535C8C4A7}"/>
          </ac:picMkLst>
        </pc:picChg>
        <pc:picChg chg="del topLvl">
          <ac:chgData name="Jie Zhang" userId="800270ab88b6e1ae" providerId="LiveId" clId="{8B5A330E-3BDC-944E-B6CF-45AB752630E6}" dt="2024-09-05T01:27:11.793" v="191" actId="478"/>
          <ac:picMkLst>
            <pc:docMk/>
            <pc:sldMk cId="190482778" sldId="358"/>
            <ac:picMk id="16" creationId="{B6EF5489-5B6E-984B-90D1-9E845E262AEF}"/>
          </ac:picMkLst>
        </pc:picChg>
        <pc:picChg chg="del topLvl">
          <ac:chgData name="Jie Zhang" userId="800270ab88b6e1ae" providerId="LiveId" clId="{8B5A330E-3BDC-944E-B6CF-45AB752630E6}" dt="2024-09-05T01:18:13.441" v="158" actId="478"/>
          <ac:picMkLst>
            <pc:docMk/>
            <pc:sldMk cId="190482778" sldId="358"/>
            <ac:picMk id="18" creationId="{EDDBDD35-88B5-DA12-A7DB-CA6FCCBE1BF2}"/>
          </ac:picMkLst>
        </pc:picChg>
      </pc:sldChg>
      <pc:sldChg chg="addSp delSp modSp mod">
        <pc:chgData name="Jie Zhang" userId="800270ab88b6e1ae" providerId="LiveId" clId="{8B5A330E-3BDC-944E-B6CF-45AB752630E6}" dt="2024-09-06T07:28:56.718" v="638"/>
        <pc:sldMkLst>
          <pc:docMk/>
          <pc:sldMk cId="3873775878" sldId="359"/>
        </pc:sldMkLst>
        <pc:spChg chg="add mod">
          <ac:chgData name="Jie Zhang" userId="800270ab88b6e1ae" providerId="LiveId" clId="{8B5A330E-3BDC-944E-B6CF-45AB752630E6}" dt="2024-09-06T07:28:09.735" v="636"/>
          <ac:spMkLst>
            <pc:docMk/>
            <pc:sldMk cId="3873775878" sldId="359"/>
            <ac:spMk id="8" creationId="{2B006139-B9DA-8C7F-450A-4823F8357123}"/>
          </ac:spMkLst>
        </pc:spChg>
        <pc:spChg chg="mod">
          <ac:chgData name="Jie Zhang" userId="800270ab88b6e1ae" providerId="LiveId" clId="{8B5A330E-3BDC-944E-B6CF-45AB752630E6}" dt="2024-09-06T02:45:16.740" v="576" actId="20577"/>
          <ac:spMkLst>
            <pc:docMk/>
            <pc:sldMk cId="3873775878" sldId="359"/>
            <ac:spMk id="9" creationId="{13D4BE0E-228A-BD3F-6B78-0D3EBCA2C823}"/>
          </ac:spMkLst>
        </pc:spChg>
        <pc:spChg chg="add mod">
          <ac:chgData name="Jie Zhang" userId="800270ab88b6e1ae" providerId="LiveId" clId="{8B5A330E-3BDC-944E-B6CF-45AB752630E6}" dt="2024-09-06T07:28:09.735" v="636"/>
          <ac:spMkLst>
            <pc:docMk/>
            <pc:sldMk cId="3873775878" sldId="359"/>
            <ac:spMk id="14" creationId="{2950410F-8F8E-DB4E-93DE-9AC26590E8EE}"/>
          </ac:spMkLst>
        </pc:spChg>
        <pc:graphicFrameChg chg="add del mod">
          <ac:chgData name="Jie Zhang" userId="800270ab88b6e1ae" providerId="LiveId" clId="{8B5A330E-3BDC-944E-B6CF-45AB752630E6}" dt="2024-09-06T07:27:55.515" v="635" actId="478"/>
          <ac:graphicFrameMkLst>
            <pc:docMk/>
            <pc:sldMk cId="3873775878" sldId="359"/>
            <ac:graphicFrameMk id="3" creationId="{17EFA355-47F8-F463-2DBA-24E08EFABF16}"/>
          </ac:graphicFrameMkLst>
        </pc:graphicFrameChg>
        <pc:graphicFrameChg chg="add mod">
          <ac:chgData name="Jie Zhang" userId="800270ab88b6e1ae" providerId="LiveId" clId="{8B5A330E-3BDC-944E-B6CF-45AB752630E6}" dt="2024-09-06T07:28:56.718" v="638"/>
          <ac:graphicFrameMkLst>
            <pc:docMk/>
            <pc:sldMk cId="3873775878" sldId="359"/>
            <ac:graphicFrameMk id="5" creationId="{06EF9B2C-837D-ABD5-C4AC-6045FFE5DC74}"/>
          </ac:graphicFrameMkLst>
        </pc:graphicFrameChg>
        <pc:graphicFrameChg chg="del">
          <ac:chgData name="Jie Zhang" userId="800270ab88b6e1ae" providerId="LiveId" clId="{8B5A330E-3BDC-944E-B6CF-45AB752630E6}" dt="2024-09-06T07:27:28.178" v="630" actId="478"/>
          <ac:graphicFrameMkLst>
            <pc:docMk/>
            <pc:sldMk cId="3873775878" sldId="359"/>
            <ac:graphicFrameMk id="10" creationId="{3AB97EB2-DA4E-1D6F-AEF4-8311F250A321}"/>
          </ac:graphicFrameMkLst>
        </pc:graphicFrameChg>
        <pc:graphicFrameChg chg="del">
          <ac:chgData name="Jie Zhang" userId="800270ab88b6e1ae" providerId="LiveId" clId="{8B5A330E-3BDC-944E-B6CF-45AB752630E6}" dt="2024-09-06T07:27:25.394" v="629" actId="478"/>
          <ac:graphicFrameMkLst>
            <pc:docMk/>
            <pc:sldMk cId="3873775878" sldId="359"/>
            <ac:graphicFrameMk id="11" creationId="{59ACEBBA-5F59-5F3A-24FF-7F045395D6D4}"/>
          </ac:graphicFrameMkLst>
        </pc:graphicFrame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6" creationId="{BC94F7CE-6D59-EC03-F47A-AD7E27D6BC57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7" creationId="{F2C29A9B-2B2B-E0B2-04B3-E94B81376651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2" creationId="{B11CF816-21FB-43B4-2309-0B370332EDE3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3" creationId="{1F21872C-3CF3-D538-DD4B-1DD69D12C181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5" creationId="{245789C6-997E-2923-51D1-6DBB580ECC6F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6" creationId="{D404A926-B784-B1EC-F2E4-6ABFFC501FB7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7" creationId="{2022E339-505E-BF54-6519-67FA2A79E1D0}"/>
          </ac:cxnSpMkLst>
        </pc:cxnChg>
        <pc:cxnChg chg="add mod">
          <ac:chgData name="Jie Zhang" userId="800270ab88b6e1ae" providerId="LiveId" clId="{8B5A330E-3BDC-944E-B6CF-45AB752630E6}" dt="2024-09-06T07:28:09.735" v="636"/>
          <ac:cxnSpMkLst>
            <pc:docMk/>
            <pc:sldMk cId="3873775878" sldId="359"/>
            <ac:cxnSpMk id="18" creationId="{7D1305FC-D504-9B6C-9406-D57F225FFCA8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Grades distribution (%)</a:t>
            </a:r>
          </a:p>
        </c:rich>
      </c:tx>
      <c:layout>
        <c:manualLayout>
          <c:xMode val="edge"/>
          <c:yMode val="edge"/>
          <c:x val="0.30998576078362555"/>
          <c:y val="7.567211993954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Grades distribution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2B-B34F-A283-D17EB9A3FE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2B-B34F-A283-D17EB9A3FE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2B-B34F-A283-D17EB9A3FE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72B-B34F-A283-D17EB9A3FE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72B-B34F-A283-D17EB9A3FE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72B-B34F-A283-D17EB9A3FE7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72B-B34F-A283-D17EB9A3FE7A}"/>
              </c:ext>
            </c:extLst>
          </c:dPt>
          <c:dLbls>
            <c:dLbl>
              <c:idx val="6"/>
              <c:layout>
                <c:manualLayout>
                  <c:x val="1.2272725900061975E-2"/>
                  <c:y val="7.856740845205656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2B-B34F-A283-D17EB9A3FE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[90, 100)</c:v>
                </c:pt>
                <c:pt idx="1">
                  <c:v>[85, 90)</c:v>
                </c:pt>
                <c:pt idx="2">
                  <c:v>[80, 85)</c:v>
                </c:pt>
                <c:pt idx="3">
                  <c:v>[75, 80)</c:v>
                </c:pt>
                <c:pt idx="4">
                  <c:v>[70, 75)</c:v>
                </c:pt>
                <c:pt idx="5">
                  <c:v>[60, 70)</c:v>
                </c:pt>
                <c:pt idx="6">
                  <c:v>[0, 60)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34</c:v>
                </c:pt>
                <c:pt idx="2">
                  <c:v>14</c:v>
                </c:pt>
                <c:pt idx="3">
                  <c:v>14</c:v>
                </c:pt>
                <c:pt idx="4">
                  <c:v>8</c:v>
                </c:pt>
                <c:pt idx="5">
                  <c:v>7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72B-B34F-A283-D17EB9A3FE7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12577795876286554"/>
          <c:w val="1"/>
          <c:h val="0.14811000155600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85979142526072"/>
          <c:y val="6.3618290258449298E-2"/>
          <c:w val="0.79837775202780992"/>
          <c:h val="0.753479125248508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ln w="21436">
              <a:noFill/>
            </a:ln>
          </c:spPr>
          <c:marker>
            <c:symbol val="square"/>
            <c:size val="16"/>
            <c:spPr>
              <a:solidFill>
                <a:schemeClr val="accent4"/>
              </a:solidFill>
              <a:ln w="22225">
                <a:solidFill>
                  <a:schemeClr val="tx1"/>
                </a:solidFill>
                <a:prstDash val="solid"/>
              </a:ln>
            </c:spPr>
          </c:marker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1999</c:v>
                </c:pt>
                <c:pt idx="12">
                  <c:v>2001</c:v>
                </c:pt>
                <c:pt idx="13">
                  <c:v>2003</c:v>
                </c:pt>
              </c:numCache>
            </c:numRef>
          </c:xVal>
          <c:yVal>
            <c:numRef>
              <c:f>Sheet1!$B$2:$T$2</c:f>
              <c:numCache>
                <c:formatCode>General</c:formatCode>
                <c:ptCount val="19"/>
                <c:pt idx="0">
                  <c:v>1.2</c:v>
                </c:pt>
                <c:pt idx="1">
                  <c:v>2</c:v>
                </c:pt>
                <c:pt idx="2">
                  <c:v>3.5</c:v>
                </c:pt>
                <c:pt idx="3">
                  <c:v>7.5</c:v>
                </c:pt>
                <c:pt idx="4">
                  <c:v>22.5</c:v>
                </c:pt>
                <c:pt idx="5">
                  <c:v>62.5</c:v>
                </c:pt>
                <c:pt idx="6">
                  <c:v>100</c:v>
                </c:pt>
                <c:pt idx="7">
                  <c:v>150</c:v>
                </c:pt>
                <c:pt idx="8">
                  <c:v>250</c:v>
                </c:pt>
                <c:pt idx="9">
                  <c:v>450</c:v>
                </c:pt>
                <c:pt idx="10">
                  <c:v>1100</c:v>
                </c:pt>
                <c:pt idx="11">
                  <c:v>1600</c:v>
                </c:pt>
                <c:pt idx="12">
                  <c:v>2000</c:v>
                </c:pt>
                <c:pt idx="13">
                  <c:v>3000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E0-42B9-8071-0F1962A08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2542512"/>
        <c:axId val="1"/>
      </c:scatterChart>
      <c:valAx>
        <c:axId val="2072542512"/>
        <c:scaling>
          <c:orientation val="minMax"/>
          <c:max val="2003"/>
          <c:min val="1987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At val="1"/>
        <c:crossBetween val="midCat"/>
        <c:majorUnit val="2"/>
      </c:valAx>
      <c:valAx>
        <c:axId val="1"/>
        <c:scaling>
          <c:logBase val="10"/>
          <c:orientation val="minMax"/>
          <c:max val="10000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2072542512"/>
        <c:crossesAt val="1987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054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85979142526072"/>
          <c:y val="6.3618290258449298E-2"/>
          <c:w val="0.79837775202780992"/>
          <c:h val="0.7534791252485089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ln w="21436">
              <a:noFill/>
            </a:ln>
          </c:spPr>
          <c:marker>
            <c:symbol val="square"/>
            <c:size val="16"/>
            <c:spPr>
              <a:noFill/>
              <a:ln w="22225">
                <a:noFill/>
                <a:prstDash val="solid"/>
              </a:ln>
            </c:spPr>
          </c:marker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1999</c:v>
                </c:pt>
                <c:pt idx="12">
                  <c:v>2001</c:v>
                </c:pt>
                <c:pt idx="13">
                  <c:v>2003</c:v>
                </c:pt>
              </c:numCache>
            </c:numRef>
          </c:xVal>
          <c:yVal>
            <c:numRef>
              <c:f>Sheet1!$B$2:$T$2</c:f>
              <c:numCache>
                <c:formatCode>General</c:formatCode>
                <c:ptCount val="19"/>
                <c:pt idx="0">
                  <c:v>1.2</c:v>
                </c:pt>
                <c:pt idx="1">
                  <c:v>2</c:v>
                </c:pt>
                <c:pt idx="2">
                  <c:v>3.5</c:v>
                </c:pt>
                <c:pt idx="3">
                  <c:v>7.5</c:v>
                </c:pt>
                <c:pt idx="4">
                  <c:v>22.5</c:v>
                </c:pt>
                <c:pt idx="5">
                  <c:v>62.5</c:v>
                </c:pt>
                <c:pt idx="6">
                  <c:v>100</c:v>
                </c:pt>
                <c:pt idx="7">
                  <c:v>150</c:v>
                </c:pt>
                <c:pt idx="8">
                  <c:v>250</c:v>
                </c:pt>
                <c:pt idx="9">
                  <c:v>450</c:v>
                </c:pt>
                <c:pt idx="10">
                  <c:v>1100</c:v>
                </c:pt>
                <c:pt idx="11">
                  <c:v>1600</c:v>
                </c:pt>
                <c:pt idx="12">
                  <c:v>2000</c:v>
                </c:pt>
                <c:pt idx="13">
                  <c:v>3000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D2-44A2-97AC-725184228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2542512"/>
        <c:axId val="1"/>
      </c:scatterChart>
      <c:valAx>
        <c:axId val="2072542512"/>
        <c:scaling>
          <c:orientation val="minMax"/>
          <c:max val="2003"/>
          <c:min val="1987"/>
        </c:scaling>
        <c:delete val="0"/>
        <c:axPos val="b"/>
        <c:title>
          <c:tx>
            <c:rich>
              <a:bodyPr/>
              <a:lstStyle/>
              <a:p>
                <a:pPr>
                  <a:defRPr sz="2054" b="1" i="0" u="none" strike="noStrike" baseline="0">
                    <a:solidFill>
                      <a:schemeClr val="tx1"/>
                    </a:solidFill>
                    <a:latin typeface="Bell Gothic Std Black" panose="020B0706020202040204" pitchFamily="34" charset="0"/>
                    <a:ea typeface="Arial"/>
                    <a:cs typeface="Arial"/>
                  </a:defRPr>
                </a:pPr>
                <a:r>
                  <a:rPr lang="en-US" altLang="ko-KR">
                    <a:latin typeface="Bell Gothic Std Black" panose="020B070602020204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3070683661645424"/>
              <c:y val="0.89264413518886676"/>
            </c:manualLayout>
          </c:layout>
          <c:overlay val="0"/>
          <c:spPr>
            <a:noFill/>
            <a:ln w="2858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573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50" b="1" i="0" u="none" strike="noStrike" baseline="0">
                <a:solidFill>
                  <a:schemeClr val="tx1"/>
                </a:solidFill>
                <a:latin typeface="Bell Gothic Std Black" panose="020B0706020202040204" pitchFamily="34" charset="0"/>
                <a:ea typeface="Arial"/>
                <a:cs typeface="Arial"/>
              </a:defRPr>
            </a:pPr>
            <a:endParaRPr lang="zh-CN"/>
          </a:p>
        </c:txPr>
        <c:crossAx val="1"/>
        <c:crossesAt val="1"/>
        <c:crossBetween val="midCat"/>
        <c:majorUnit val="2"/>
      </c:valAx>
      <c:valAx>
        <c:axId val="1"/>
        <c:scaling>
          <c:logBase val="10"/>
          <c:orientation val="minMax"/>
          <c:max val="10000"/>
          <c:min val="1"/>
        </c:scaling>
        <c:delete val="0"/>
        <c:axPos val="l"/>
        <c:title>
          <c:tx>
            <c:rich>
              <a:bodyPr/>
              <a:lstStyle/>
              <a:p>
                <a:pPr>
                  <a:defRPr sz="2054" b="1" i="0" u="none" strike="noStrike" baseline="0">
                    <a:solidFill>
                      <a:schemeClr val="tx1"/>
                    </a:solidFill>
                    <a:latin typeface="Bell Gothic Std Black" panose="020B0706020202040204" pitchFamily="34" charset="0"/>
                    <a:ea typeface="Arial"/>
                    <a:cs typeface="Arial"/>
                  </a:defRPr>
                </a:pPr>
                <a:r>
                  <a:rPr lang="en-US" altLang="ko-KR">
                    <a:latin typeface="Bell Gothic Std Black" panose="020B0706020202040204" pitchFamily="34" charset="0"/>
                  </a:rPr>
                  <a:t>Performance (SPEC Int)</a:t>
                </a:r>
              </a:p>
            </c:rich>
          </c:tx>
          <c:layout>
            <c:manualLayout>
              <c:xMode val="edge"/>
              <c:yMode val="edge"/>
              <c:x val="3.6072847762973044E-2"/>
              <c:y val="0.15441134038752882"/>
            </c:manualLayout>
          </c:layout>
          <c:overlay val="0"/>
          <c:spPr>
            <a:noFill/>
            <a:ln w="2858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573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2054" b="1" i="0" u="none" strike="noStrike" baseline="0">
                <a:solidFill>
                  <a:schemeClr val="tx1"/>
                </a:solidFill>
                <a:latin typeface="Bell Gothic Std Black" panose="020B0706020202040204" pitchFamily="34" charset="0"/>
                <a:ea typeface="Arial"/>
                <a:cs typeface="Arial"/>
              </a:defRPr>
            </a:pPr>
            <a:endParaRPr lang="zh-CN"/>
          </a:p>
        </c:txPr>
        <c:crossAx val="2072542512"/>
        <c:crossesAt val="1987"/>
        <c:crossBetween val="midCat"/>
      </c:valAx>
      <c:spPr>
        <a:noFill/>
        <a:ln w="14290">
          <a:solidFill>
            <a:schemeClr val="tx1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054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F021A-9CF9-4D94-A940-7B5D3D2FE93A}" type="datetimeFigureOut">
              <a:rPr lang="ko-KR" altLang="en-US" smtClean="0"/>
              <a:t>2024-09-12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8A6F5-7BB5-4D98-9BBE-9ADEE9ADD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351AA-5494-456E-9018-AEAFE1A7CAB4}" type="datetimeFigureOut">
              <a:rPr lang="ko-KR" altLang="en-US" smtClean="0"/>
              <a:t>2024-09-12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B0265-CDCE-4ED3-A7B0-D791FBC902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28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7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8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3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18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1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8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6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8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跟</a:t>
            </a:r>
            <a:r>
              <a:rPr lang="en-US" altLang="zh-CN" dirty="0"/>
              <a:t>ICS</a:t>
            </a:r>
            <a:r>
              <a:rPr lang="zh-CN" altLang="en-US" dirty="0"/>
              <a:t>课的区别；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英文材料，中文授课；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退选课；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4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28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1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5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29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4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5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48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88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42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4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26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19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8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10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6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27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8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18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79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7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60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90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50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0AA95-23E8-4F82-A2EF-823A12289D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0AA95-23E8-4F82-A2EF-823A12289D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6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45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26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57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83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93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Datacenter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consumes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1%-2%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electricity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datacenter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computation/storage/network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rapidly.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consume</a:t>
            </a:r>
            <a:r>
              <a:rPr kumimoji="1" lang="zh-CN" altLang="en-US" dirty="0"/>
              <a:t> </a:t>
            </a:r>
            <a:r>
              <a:rPr kumimoji="1" lang="en-US" altLang="zh-CN" dirty="0"/>
              <a:t>1/5</a:t>
            </a:r>
            <a:r>
              <a:rPr kumimoji="1" lang="zh-CN" altLang="en-US" dirty="0"/>
              <a:t> </a:t>
            </a:r>
            <a:r>
              <a:rPr kumimoji="1" lang="en-US" altLang="zh-CN" dirty="0"/>
              <a:t>earth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2025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growth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slower.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550%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compute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instances,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only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chemeClr val="accent6">
                    <a:lumMod val="75000"/>
                  </a:schemeClr>
                </a:solidFill>
              </a:rPr>
              <a:t>6%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electricity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Why?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C193C-8E9A-564B-B63D-A24B747B8A1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340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394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76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PUE in large datacenter is much better than the local server/small datacenter</a:t>
            </a:r>
          </a:p>
          <a:p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C193C-8E9A-564B-B63D-A24B747B8A1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662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35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33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7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五道口理工学院、武汉某和尚院校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9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5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33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8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Conference name</a:t>
            </a:r>
            <a:endParaRPr lang="ko-KR" altLang="en-US" dirty="0"/>
          </a:p>
        </p:txBody>
      </p:sp>
      <p:sp>
        <p:nvSpPr>
          <p:cNvPr id="6" name="부제목 2"/>
          <p:cNvSpPr txBox="1"/>
          <p:nvPr userDrawn="1"/>
        </p:nvSpPr>
        <p:spPr>
          <a:xfrm>
            <a:off x="228601" y="5331407"/>
            <a:ext cx="10625060" cy="4521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aboratory of </a:t>
            </a:r>
            <a:r>
              <a:rPr lang="en-US" sz="3200" b="1" dirty="0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sz="3200" b="1" dirty="0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ardware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nd </a:t>
            </a:r>
            <a:r>
              <a:rPr lang="en-US" sz="3200" b="1" dirty="0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ystem </a:t>
            </a:r>
            <a:r>
              <a:rPr lang="en-US" sz="3200" b="1" dirty="0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volution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C672C1B-F821-8B44-19FE-91AFAEBC042F}"/>
              </a:ext>
            </a:extLst>
          </p:cNvPr>
          <p:cNvSpPr txBox="1"/>
          <p:nvPr userDrawn="1"/>
        </p:nvSpPr>
        <p:spPr>
          <a:xfrm>
            <a:off x="2727958" y="5823627"/>
            <a:ext cx="34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err="1">
                <a:solidFill>
                  <a:srgbClr val="9A0001"/>
                </a:solidFill>
                <a:latin typeface="Impact" panose="020B0806030902050204" pitchFamily="34" charset="0"/>
              </a:rPr>
              <a:t>CHASE</a:t>
            </a:r>
            <a:r>
              <a:rPr lang="en-US" altLang="zh-CN" sz="5400" b="1" i="1" dirty="0" err="1">
                <a:solidFill>
                  <a:schemeClr val="tx1"/>
                </a:solidFill>
                <a:latin typeface="Impact" panose="020B0806030902050204" pitchFamily="34" charset="0"/>
              </a:rPr>
              <a:t>Lab</a:t>
            </a:r>
            <a:endParaRPr lang="en-US" sz="5400" b="1" i="1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564204" y="136526"/>
            <a:ext cx="11348396" cy="663575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2650"/>
            <a:ext cx="11599333" cy="532765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+mn-lt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FD86DB-9AD7-C86C-BB3B-DE413D35B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289984" y="1474789"/>
            <a:ext cx="5958416" cy="150018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" panose="020F0502020204030204" pitchFamily="34" charset="0"/>
                <a:ea typeface="Noto Sans CJK KR Black" panose="020B0A00000000000000" pitchFamily="34" charset="-127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Sub-Section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89984" y="3145632"/>
            <a:ext cx="5958416" cy="2607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Explanation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FD6D24-354C-E8A7-F64A-EDDCE4116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8974495-EE55-4EEA-A6C1-80A582159781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1038437" y="487679"/>
            <a:ext cx="10254403" cy="990601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Sub-Section</a:t>
            </a:r>
            <a:endParaRPr lang="ko-KR" altLang="en-US" dirty="0"/>
          </a:p>
        </p:txBody>
      </p:sp>
      <p:sp>
        <p:nvSpPr>
          <p:cNvPr id="4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CC51A0-982B-3BD1-9269-245EF8BED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06918" y="635002"/>
            <a:ext cx="54165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" panose="020F0502020204030204" pitchFamily="34" charset="0"/>
                <a:ea typeface="Noto Sans CJK KR Black" panose="020B0A00000000000000" pitchFamily="34" charset="-127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Sub-Section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306918" y="3649664"/>
            <a:ext cx="541654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Explanation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F2913A-C747-F532-DAA7-24B1F6936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4126A1-86A2-7406-BA0F-C38DBE491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3A631-36E7-154B-938A-64284F14D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Conference name</a:t>
            </a:r>
            <a:endParaRPr lang="ko-KR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B8F8B-0F48-7D55-2837-9D3F161F7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985" b="7405"/>
          <a:stretch/>
        </p:blipFill>
        <p:spPr>
          <a:xfrm>
            <a:off x="2631598" y="5809129"/>
            <a:ext cx="3509482" cy="1048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D5EDB7-A061-A233-59BA-B683A2D70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  <a:lvl2pPr marL="447675" indent="-180975">
              <a:buFont typeface="Arial" panose="020B0604020202020204" pitchFamily="34" charset="0"/>
              <a:buChar char="•"/>
              <a:defRPr/>
            </a:lvl2pPr>
            <a:lvl3pPr marL="714375" indent="-171450">
              <a:buFont typeface="Arial" panose="020B0604020202020204" pitchFamily="34" charset="0"/>
              <a:buChar char="•"/>
              <a:defRPr/>
            </a:lvl3pPr>
            <a:lvl4pPr marL="990600" indent="-180975">
              <a:buFont typeface="Arial" panose="020B0604020202020204" pitchFamily="34" charset="0"/>
              <a:buChar char="•"/>
              <a:defRPr/>
            </a:lvl4pPr>
            <a:lvl5pPr marL="1257300" indent="-1809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4F61D5-7643-4F48-A00E-ADF247A9B4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1" y="104062"/>
            <a:ext cx="11267988" cy="353139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altLang="ko-KR" dirty="0"/>
              <a:t>Sub-title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8547C3-1061-4D89-A161-AC750AFE6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29" y="523876"/>
            <a:ext cx="11267988" cy="282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altLang="ko-KR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95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1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3A631-36E7-154B-938A-64284F14D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7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79119"/>
            <a:ext cx="12192000" cy="380238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9311" y="579119"/>
            <a:ext cx="5172316" cy="3739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94" y="5753281"/>
            <a:ext cx="3380658" cy="105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1393" y="775460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2012678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5" name="TextBox 10"/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69" r:id="rId4"/>
    <p:sldLayoutId id="2147483670" r:id="rId5"/>
    <p:sldLayoutId id="214748367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" name="Group 12"/>
          <p:cNvGrpSpPr/>
          <p:nvPr userDrawn="1"/>
        </p:nvGrpSpPr>
        <p:grpSpPr>
          <a:xfrm>
            <a:off x="-12700" y="174545"/>
            <a:ext cx="427960" cy="463634"/>
            <a:chOff x="0" y="174545"/>
            <a:chExt cx="423863" cy="463634"/>
          </a:xfrm>
        </p:grpSpPr>
        <p:sp>
          <p:nvSpPr>
            <p:cNvPr id="11" name="Isosceles Triangle 13"/>
            <p:cNvSpPr/>
            <p:nvPr userDrawn="1"/>
          </p:nvSpPr>
          <p:spPr>
            <a:xfrm rot="5400000">
              <a:off x="-19885" y="194431"/>
              <a:ext cx="463634" cy="4238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" name="Isosceles Triangle 14"/>
            <p:cNvSpPr/>
            <p:nvPr userDrawn="1"/>
          </p:nvSpPr>
          <p:spPr>
            <a:xfrm rot="5400000">
              <a:off x="-163" y="247492"/>
              <a:ext cx="309887" cy="309562"/>
            </a:xfrm>
            <a:prstGeom prst="triangle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EF746A1A-961F-2629-4669-0188101CC34E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4038" y="2992308"/>
            <a:ext cx="5967063" cy="88921"/>
            <a:chOff x="251460" y="2158026"/>
            <a:chExt cx="11727181" cy="371904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4"/>
              <a:ext cx="2522098" cy="1912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1033602" y="1470738"/>
            <a:ext cx="10277619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1B62EC3-3813-C3DA-BF55-9C1608D69913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4037" y="3535234"/>
            <a:ext cx="5466683" cy="69911"/>
            <a:chOff x="251460" y="2158026"/>
            <a:chExt cx="11727181" cy="522151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1"/>
              <a:ext cx="2597662" cy="341466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AE61CDA-01B7-C151-1104-2783506DC07F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5C110F78-CB95-CD35-B8C6-2E77BCA73388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4368CDB-27DA-5D82-A416-B237BA8E554D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 dirty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iez@pku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jpe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microsoft.com/office/2007/relationships/hdphoto" Target="../media/hdphoto4.wdp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0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ezhang-camel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tiff"/><Relationship Id="rId11" Type="http://schemas.openxmlformats.org/officeDocument/2006/relationships/image" Target="../media/image95.tiff"/><Relationship Id="rId5" Type="http://schemas.openxmlformats.org/officeDocument/2006/relationships/image" Target="../media/image90.tiff"/><Relationship Id="rId10" Type="http://schemas.openxmlformats.org/officeDocument/2006/relationships/image" Target="../media/image84.png"/><Relationship Id="rId4" Type="http://schemas.openxmlformats.org/officeDocument/2006/relationships/image" Target="../media/image89.tiff"/><Relationship Id="rId9" Type="http://schemas.openxmlformats.org/officeDocument/2006/relationships/image" Target="../media/image9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Course Administration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46B7E18-42BC-4DAF-8CFC-A376E06ED4E1}"/>
              </a:ext>
            </a:extLst>
          </p:cNvPr>
          <p:cNvSpPr/>
          <p:nvPr/>
        </p:nvSpPr>
        <p:spPr>
          <a:xfrm rot="10800000">
            <a:off x="4847945" y="3567652"/>
            <a:ext cx="649904" cy="40719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F5E44E-24C7-4887-BFF4-1747359F4867}"/>
              </a:ext>
            </a:extLst>
          </p:cNvPr>
          <p:cNvSpPr txBox="1"/>
          <p:nvPr/>
        </p:nvSpPr>
        <p:spPr>
          <a:xfrm>
            <a:off x="5614570" y="3294196"/>
            <a:ext cx="5731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The best way to contact TA is </a:t>
            </a:r>
            <a:r>
              <a:rPr lang="en-US" altLang="zh-CN" sz="2800" dirty="0" err="1"/>
              <a:t>wechat</a:t>
            </a:r>
            <a:r>
              <a:rPr lang="en-US" altLang="zh-CN" sz="2800" dirty="0"/>
              <a:t> group, but emails are always welcome!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2E6B98-1B38-40BF-AB5B-20C29D8A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" y="995372"/>
            <a:ext cx="3509899" cy="52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Bibles in Computer Architecture</a:t>
            </a:r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B107B71-2255-4F2A-8FE4-1C7A593E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68" y="1189434"/>
            <a:ext cx="3921125" cy="484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237FF69-E496-4AD1-B65A-A1801587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68" y="1227534"/>
            <a:ext cx="3914775" cy="480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78C55C8-17BA-4DF8-B1C0-595B6DA44372}"/>
              </a:ext>
            </a:extLst>
          </p:cNvPr>
          <p:cNvSpPr txBox="1">
            <a:spLocks/>
          </p:cNvSpPr>
          <p:nvPr/>
        </p:nvSpPr>
        <p:spPr>
          <a:xfrm>
            <a:off x="5519468" y="3137297"/>
            <a:ext cx="1828800" cy="7080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97735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Bibles in Computer Architecture</a:t>
            </a:r>
            <a:endParaRPr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42F396-79E4-43B8-BE40-4A5046E33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06" y="1202133"/>
            <a:ext cx="3886199" cy="3914776"/>
          </a:xfrm>
        </p:spPr>
        <p:txBody>
          <a:bodyPr anchor="t">
            <a:normAutofit fontScale="92500"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3000" dirty="0">
                <a:ea typeface="굴림" panose="020B0600000101010101" pitchFamily="50" charset="-127"/>
              </a:rPr>
              <a:t>               </a:t>
            </a:r>
            <a:r>
              <a:rPr lang="en-US" altLang="zh-CN" sz="3500" b="1" dirty="0">
                <a:ea typeface="굴림" panose="020B0600000101010101" pitchFamily="50" charset="-127"/>
              </a:rPr>
              <a:t>H&amp;P</a:t>
            </a:r>
            <a:endParaRPr lang="en-US" altLang="ko-KR" sz="3500" b="1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굴림" panose="020B0600000101010101" pitchFamily="50" charset="-127"/>
              </a:rPr>
              <a:t>Quantitative Design and Analysis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굴림" panose="020B0600000101010101" pitchFamily="50" charset="-127"/>
              </a:rPr>
              <a:t>Memory Hierarchy Design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굴림" panose="020B0600000101010101" pitchFamily="50" charset="-127"/>
              </a:rPr>
              <a:t>Instruction-level Parallelism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굴림" panose="020B0600000101010101" pitchFamily="50" charset="-127"/>
              </a:rPr>
              <a:t>Data-level Parallelism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굴림" panose="020B0600000101010101" pitchFamily="50" charset="-127"/>
              </a:rPr>
              <a:t>Thread-level Parallelism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C4981C-B849-4E24-97EA-FA884DA59820}"/>
              </a:ext>
            </a:extLst>
          </p:cNvPr>
          <p:cNvSpPr txBox="1">
            <a:spLocks/>
          </p:cNvSpPr>
          <p:nvPr/>
        </p:nvSpPr>
        <p:spPr>
          <a:xfrm>
            <a:off x="6879565" y="1202133"/>
            <a:ext cx="4644898" cy="391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 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P&amp;H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Computer Abstraction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Basics of Instruction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Arithmetic for Computers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The Processor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Storage Concept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Multicore, Multiprocessor, and Clusters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CDDB18-DB11-4EFC-9C7B-B6E9B24575CE}"/>
              </a:ext>
            </a:extLst>
          </p:cNvPr>
          <p:cNvSpPr txBox="1">
            <a:spLocks/>
          </p:cNvSpPr>
          <p:nvPr/>
        </p:nvSpPr>
        <p:spPr>
          <a:xfrm>
            <a:off x="4957966" y="2954075"/>
            <a:ext cx="1828800" cy="7080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304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Bibles in Computer Architecture</a:t>
            </a:r>
            <a:endParaRPr lang="zh-CN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72484B-3534-4310-BC8C-45726E33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63" y="947901"/>
            <a:ext cx="3921125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51231EC-6A03-4853-8DF7-2C7BC8CB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63" y="986001"/>
            <a:ext cx="3914775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52FF5D-640E-4FC1-8865-6FF9D3280A43}"/>
              </a:ext>
            </a:extLst>
          </p:cNvPr>
          <p:cNvSpPr txBox="1">
            <a:spLocks/>
          </p:cNvSpPr>
          <p:nvPr/>
        </p:nvSpPr>
        <p:spPr>
          <a:xfrm>
            <a:off x="5484963" y="2895764"/>
            <a:ext cx="1828800" cy="7080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VS.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77447450-9EEC-4B62-97E9-CF546D91C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026" y="3249776"/>
            <a:ext cx="2763837" cy="5540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Conceptual Idea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5680B8B-017F-4160-96B4-005B8EB61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563" y="3019589"/>
            <a:ext cx="2824163" cy="10144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“A little bit”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Advanced Topics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1BBBB9-3685-448A-A485-ADFC5B9A481A}"/>
              </a:ext>
            </a:extLst>
          </p:cNvPr>
          <p:cNvSpPr txBox="1"/>
          <p:nvPr/>
        </p:nvSpPr>
        <p:spPr>
          <a:xfrm>
            <a:off x="2672589" y="5743785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6</a:t>
            </a:r>
            <a:r>
              <a:rPr lang="en-US" altLang="zh-CN" sz="2400" baseline="30000" dirty="0"/>
              <a:t>th</a:t>
            </a:r>
            <a:r>
              <a:rPr lang="en-US" altLang="zh-CN" sz="2400" dirty="0"/>
              <a:t> edition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D6DD93-EFB2-404D-839E-24B7BFC7973B}"/>
              </a:ext>
            </a:extLst>
          </p:cNvPr>
          <p:cNvSpPr txBox="1"/>
          <p:nvPr/>
        </p:nvSpPr>
        <p:spPr>
          <a:xfrm>
            <a:off x="7555140" y="574378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RISC V edition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51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 Information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000000"/>
                </a:solidFill>
                <a:ea typeface="黑体" panose="02010609060101010101" pitchFamily="49" charset="-122"/>
              </a:rPr>
              <a:t>Grade determinates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Final Exam					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       ~35%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lvl="2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Jan. 9, 2024 and Location (TBD)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Project                                                                         ~45%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Class participation (pre.) &amp; pop quizzes	            ~15%</a:t>
            </a:r>
          </a:p>
          <a:p>
            <a:pPr marL="274320" lvl="1" indent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  <a:buNone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(no homework, but be prepared)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Paper review                                                               ~10%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Impression (help me learn your name)                  ~3% </a:t>
            </a:r>
          </a:p>
          <a:p>
            <a:pPr marL="457200" lvl="1" indent="-18288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Office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hour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attendance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     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~2%</a:t>
            </a:r>
          </a:p>
          <a:p>
            <a:pPr marL="274320" lvl="1" indent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D1282E"/>
              </a:buClr>
              <a:buNone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                          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879C48-D5F5-4382-8922-60E2A467F69A}"/>
              </a:ext>
            </a:extLst>
          </p:cNvPr>
          <p:cNvSpPr/>
          <p:nvPr/>
        </p:nvSpPr>
        <p:spPr>
          <a:xfrm>
            <a:off x="8263626" y="1263770"/>
            <a:ext cx="3648974" cy="21652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Will announce in class if there are any updates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 history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D4BE0E-228A-BD3F-6B78-0D3EBCA2C823}"/>
              </a:ext>
            </a:extLst>
          </p:cNvPr>
          <p:cNvSpPr txBox="1">
            <a:spLocks/>
          </p:cNvSpPr>
          <p:nvPr/>
        </p:nvSpPr>
        <p:spPr>
          <a:xfrm>
            <a:off x="209378" y="751805"/>
            <a:ext cx="3765904" cy="708025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Grading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information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 2023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6EF9B2C-837D-ABD5-C4AC-6045FFE5D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116764"/>
              </p:ext>
            </p:extLst>
          </p:nvPr>
        </p:nvGraphicFramePr>
        <p:xfrm>
          <a:off x="1114426" y="378607"/>
          <a:ext cx="10244138" cy="587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C94F7CE-6D59-EC03-F47A-AD7E27D6BC57}"/>
              </a:ext>
            </a:extLst>
          </p:cNvPr>
          <p:cNvCxnSpPr/>
          <p:nvPr/>
        </p:nvCxnSpPr>
        <p:spPr>
          <a:xfrm>
            <a:off x="6572249" y="5800726"/>
            <a:ext cx="4068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2C29A9B-2B2B-E0B2-04B3-E94B81376651}"/>
              </a:ext>
            </a:extLst>
          </p:cNvPr>
          <p:cNvCxnSpPr>
            <a:cxnSpLocks/>
          </p:cNvCxnSpPr>
          <p:nvPr/>
        </p:nvCxnSpPr>
        <p:spPr>
          <a:xfrm>
            <a:off x="6236495" y="1932975"/>
            <a:ext cx="438166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006139-B9DA-8C7F-450A-4823F8357123}"/>
              </a:ext>
            </a:extLst>
          </p:cNvPr>
          <p:cNvSpPr txBox="1"/>
          <p:nvPr/>
        </p:nvSpPr>
        <p:spPr>
          <a:xfrm>
            <a:off x="8215903" y="3468169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[85,100]</a:t>
            </a:r>
            <a:r>
              <a:rPr kumimoji="1" lang="zh-CN" altLang="en-US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kumimoji="1" lang="zh-CN" altLang="en-US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48%</a:t>
            </a:r>
            <a:endParaRPr kumimoji="1" lang="zh-CN" altLang="en-US" sz="28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11CF816-21FB-43B4-2309-0B370332EDE3}"/>
              </a:ext>
            </a:extLst>
          </p:cNvPr>
          <p:cNvCxnSpPr>
            <a:cxnSpLocks/>
          </p:cNvCxnSpPr>
          <p:nvPr/>
        </p:nvCxnSpPr>
        <p:spPr>
          <a:xfrm>
            <a:off x="2218581" y="5800725"/>
            <a:ext cx="435366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1F21872C-3CF3-D538-DD4B-1DD69D12C181}"/>
              </a:ext>
            </a:extLst>
          </p:cNvPr>
          <p:cNvCxnSpPr>
            <a:cxnSpLocks/>
          </p:cNvCxnSpPr>
          <p:nvPr/>
        </p:nvCxnSpPr>
        <p:spPr>
          <a:xfrm>
            <a:off x="2218581" y="3339493"/>
            <a:ext cx="216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950410F-8F8E-DB4E-93DE-9AC26590E8EE}"/>
              </a:ext>
            </a:extLst>
          </p:cNvPr>
          <p:cNvSpPr txBox="1"/>
          <p:nvPr/>
        </p:nvSpPr>
        <p:spPr>
          <a:xfrm>
            <a:off x="2084424" y="4287161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[75,</a:t>
            </a:r>
            <a:r>
              <a:rPr kumimoji="1"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85)</a:t>
            </a:r>
            <a:r>
              <a:rPr kumimoji="1"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kumimoji="1"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32%</a:t>
            </a:r>
            <a:endParaRPr kumimoji="1" lang="zh-CN" altLang="en-US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45789C6-997E-2923-51D1-6DBB580ECC6F}"/>
              </a:ext>
            </a:extLst>
          </p:cNvPr>
          <p:cNvCxnSpPr/>
          <p:nvPr/>
        </p:nvCxnSpPr>
        <p:spPr>
          <a:xfrm flipV="1">
            <a:off x="2343150" y="3373495"/>
            <a:ext cx="0" cy="95236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404A926-B784-B1EC-F2E4-6ABFFC501FB7}"/>
              </a:ext>
            </a:extLst>
          </p:cNvPr>
          <p:cNvCxnSpPr>
            <a:cxnSpLocks/>
          </p:cNvCxnSpPr>
          <p:nvPr/>
        </p:nvCxnSpPr>
        <p:spPr>
          <a:xfrm>
            <a:off x="2343150" y="4844383"/>
            <a:ext cx="0" cy="87061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022E339-505E-BF54-6519-67FA2A79E1D0}"/>
              </a:ext>
            </a:extLst>
          </p:cNvPr>
          <p:cNvCxnSpPr>
            <a:cxnSpLocks/>
          </p:cNvCxnSpPr>
          <p:nvPr/>
        </p:nvCxnSpPr>
        <p:spPr>
          <a:xfrm flipV="1">
            <a:off x="10458450" y="1990127"/>
            <a:ext cx="0" cy="153591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1305FC-D504-9B6C-9406-D57F225FFCA8}"/>
              </a:ext>
            </a:extLst>
          </p:cNvPr>
          <p:cNvCxnSpPr>
            <a:cxnSpLocks/>
          </p:cNvCxnSpPr>
          <p:nvPr/>
        </p:nvCxnSpPr>
        <p:spPr>
          <a:xfrm>
            <a:off x="10458450" y="3945089"/>
            <a:ext cx="0" cy="17699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7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3"/>
            <a:ext cx="11599333" cy="547481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Lectures:</a:t>
            </a:r>
          </a:p>
          <a:p>
            <a:pPr marL="457200" lvl="1" indent="0">
              <a:buNone/>
            </a:pPr>
            <a:r>
              <a:rPr lang="en-US" altLang="zh-CN" dirty="0"/>
              <a:t>1 Overview </a:t>
            </a:r>
            <a:r>
              <a:rPr lang="en-US" altLang="zh-CN" dirty="0">
                <a:sym typeface="Wingdings" panose="05000000000000000000" pitchFamily="2" charset="2"/>
              </a:rPr>
              <a:t>@9.12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2 ISA &amp; Arithmetic (Chapter 2&amp;3, P&amp;H) </a:t>
            </a:r>
            <a:r>
              <a:rPr lang="en-US" altLang="zh-CN" dirty="0">
                <a:sym typeface="Wingdings" panose="05000000000000000000" pitchFamily="2" charset="2"/>
              </a:rPr>
              <a:t>@9.19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Processor (Chapter 4, P&amp;H) </a:t>
            </a:r>
            <a:r>
              <a:rPr lang="en-US" altLang="zh-CN" dirty="0">
                <a:sym typeface="Wingdings" panose="05000000000000000000" pitchFamily="2" charset="2"/>
              </a:rPr>
              <a:t>@9.26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4 Superscalar (Chapter 3.4 &amp; 3.5, H&amp;P) @10.10</a:t>
            </a:r>
          </a:p>
          <a:p>
            <a:pPr marL="457200" lvl="1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Out of Order Execution (H&amp;P) @10.17</a:t>
            </a:r>
          </a:p>
          <a:p>
            <a:pPr marL="457200" lvl="1" indent="0">
              <a:buNone/>
            </a:pPr>
            <a:r>
              <a:rPr lang="en-US" altLang="zh-CN" dirty="0"/>
              <a:t>6 Memory-1 (Chapter 5) @10.24</a:t>
            </a:r>
          </a:p>
          <a:p>
            <a:pPr marL="457200" lvl="1" indent="0">
              <a:buNone/>
            </a:pPr>
            <a:r>
              <a:rPr lang="en-US" altLang="zh-CN" dirty="0"/>
              <a:t>7 Memory-2 (Chapter 5), </a:t>
            </a:r>
            <a:r>
              <a:rPr lang="en-US" altLang="zh-CN"/>
              <a:t>Lab-2 Review </a:t>
            </a:r>
            <a:r>
              <a:rPr lang="en-US" altLang="zh-CN" dirty="0"/>
              <a:t>@10.31 </a:t>
            </a:r>
            <a:endParaRPr lang="en-US" altLang="zh-CN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8 Invited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@11.7</a:t>
            </a:r>
          </a:p>
          <a:p>
            <a:pPr marL="457200" lvl="1" indent="0">
              <a:buNone/>
            </a:pPr>
            <a:r>
              <a:rPr lang="en-US" altLang="zh-CN" dirty="0"/>
              <a:t>9 NVM @11.14</a:t>
            </a:r>
          </a:p>
          <a:p>
            <a:pPr marL="457200" lvl="1" indent="0">
              <a:buNone/>
            </a:pPr>
            <a:r>
              <a:rPr lang="en-US" altLang="zh-CN" dirty="0"/>
              <a:t>10 Storage and SSDs -1@11.21</a:t>
            </a:r>
          </a:p>
          <a:p>
            <a:pPr marL="457200" lvl="1" indent="0">
              <a:buNone/>
            </a:pPr>
            <a:r>
              <a:rPr lang="en-US" altLang="zh-CN" dirty="0"/>
              <a:t>11 Storage and SSDs -2@11.28</a:t>
            </a:r>
          </a:p>
          <a:p>
            <a:pPr marL="457200" lvl="1" indent="0">
              <a:buNone/>
            </a:pPr>
            <a:r>
              <a:rPr lang="en-US" altLang="zh-CN" dirty="0"/>
              <a:t>12 Parallel Processor (Chapter 6) Lab-3 Review @12.5</a:t>
            </a:r>
          </a:p>
          <a:p>
            <a:pPr marL="457200" lvl="1" indent="0">
              <a:buNone/>
            </a:pPr>
            <a:r>
              <a:rPr lang="en-US" altLang="zh-CN" dirty="0"/>
              <a:t>13 Invited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DSA @12.12</a:t>
            </a:r>
          </a:p>
          <a:p>
            <a:pPr marL="457200" lvl="1" indent="0">
              <a:buNone/>
            </a:pPr>
            <a:r>
              <a:rPr lang="en-US" altLang="zh-CN" dirty="0"/>
              <a:t>14 Invited talks GPU</a:t>
            </a:r>
            <a:r>
              <a:rPr lang="zh-CN" altLang="en-US" dirty="0"/>
              <a:t> </a:t>
            </a:r>
            <a:r>
              <a:rPr lang="en-US" altLang="zh-CN" dirty="0"/>
              <a:t>@12.19</a:t>
            </a:r>
          </a:p>
          <a:p>
            <a:pPr marL="457200" lvl="1" indent="0">
              <a:buNone/>
            </a:pPr>
            <a:r>
              <a:rPr lang="en-US" altLang="zh-CN" dirty="0"/>
              <a:t>15 Lab-4 &amp; Course Review @12.26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7C61630-8032-88BD-6017-D909ED7D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Basic Content</a:t>
            </a:r>
          </a:p>
          <a:p>
            <a:pPr lvl="1"/>
            <a:r>
              <a:rPr lang="en-US" altLang="zh-CN" dirty="0"/>
              <a:t>Principles of computer architecture: </a:t>
            </a:r>
          </a:p>
          <a:p>
            <a:pPr lvl="2"/>
            <a:r>
              <a:rPr lang="en-US" altLang="zh-CN" dirty="0"/>
              <a:t>CPU data-path and control unit design (pipelined, superscalar)</a:t>
            </a:r>
          </a:p>
          <a:p>
            <a:pPr lvl="2"/>
            <a:r>
              <a:rPr lang="en-US" altLang="zh-CN" dirty="0"/>
              <a:t>Memory hierarchies and design, I/O organization and interconnection</a:t>
            </a:r>
          </a:p>
          <a:p>
            <a:pPr lvl="2"/>
            <a:r>
              <a:rPr lang="en-US" altLang="zh-CN" dirty="0"/>
              <a:t>Parallel computing architecture design (multiprocessors, GPU, DSA)</a:t>
            </a:r>
          </a:p>
          <a:p>
            <a:pPr>
              <a:spcBef>
                <a:spcPts val="1200"/>
              </a:spcBef>
            </a:pPr>
            <a:r>
              <a:rPr lang="en-US" altLang="zh-CN" sz="2800" dirty="0"/>
              <a:t>Extra Content</a:t>
            </a:r>
          </a:p>
          <a:p>
            <a:pPr lvl="1"/>
            <a:r>
              <a:rPr lang="en-US" altLang="zh-CN" dirty="0"/>
              <a:t>Invited talks of hot topics:</a:t>
            </a:r>
          </a:p>
          <a:p>
            <a:pPr lvl="2"/>
            <a:r>
              <a:rPr lang="en-US" altLang="zh-CN" dirty="0"/>
              <a:t>Security, reliability, emerging technologies, etc.</a:t>
            </a:r>
          </a:p>
          <a:p>
            <a:pPr>
              <a:spcBef>
                <a:spcPts val="1200"/>
              </a:spcBef>
            </a:pPr>
            <a:r>
              <a:rPr lang="en-US" altLang="zh-CN" sz="2800" dirty="0"/>
              <a:t>Course goals</a:t>
            </a:r>
          </a:p>
          <a:p>
            <a:pPr lvl="1"/>
            <a:r>
              <a:rPr lang="en-US" altLang="zh-CN" dirty="0"/>
              <a:t>To show students the relationship between hardware and software and to focus on the concepts</a:t>
            </a:r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DE0CB5-2D5B-DF51-B389-6AE90D8B1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Projects exist to help students in understanding simulation-based study popular in computer architecture field.</a:t>
            </a:r>
          </a:p>
          <a:p>
            <a:r>
              <a:rPr lang="en-US" altLang="zh-CN" sz="2800" b="1" i="1" dirty="0"/>
              <a:t>Individually</a:t>
            </a:r>
            <a:r>
              <a:rPr lang="en-US" altLang="zh-CN" sz="2800" dirty="0"/>
              <a:t> performed</a:t>
            </a:r>
          </a:p>
          <a:p>
            <a:r>
              <a:rPr lang="en-US" altLang="zh-CN" sz="2800" dirty="0"/>
              <a:t>Late policy</a:t>
            </a:r>
          </a:p>
          <a:p>
            <a:pPr lvl="1"/>
            <a:r>
              <a:rPr lang="en-US" altLang="zh-CN" dirty="0"/>
              <a:t>You will be given 3 slip days, which can be used to extend project deadlines;</a:t>
            </a:r>
          </a:p>
          <a:p>
            <a:pPr lvl="2"/>
            <a:r>
              <a:rPr lang="en-US" altLang="zh-CN" sz="2400" dirty="0"/>
              <a:t>Example: 1 project extended by 3 days or 2 projects each extended by 1 days;</a:t>
            </a:r>
          </a:p>
          <a:p>
            <a:pPr lvl="1"/>
            <a:r>
              <a:rPr lang="en-US" altLang="zh-CN" dirty="0"/>
              <a:t>Projects are due at 11:59:59, no exceptions;</a:t>
            </a:r>
          </a:p>
          <a:p>
            <a:pPr lvl="2"/>
            <a:r>
              <a:rPr lang="en-US" altLang="zh-CN" sz="2400" dirty="0"/>
              <a:t>20% off per day late, 1 second late = 1 hour late = 1 day late;</a:t>
            </a:r>
          </a:p>
          <a:p>
            <a:r>
              <a:rPr lang="en-US" altLang="zh-CN" dirty="0"/>
              <a:t>Tips</a:t>
            </a:r>
          </a:p>
          <a:p>
            <a:pPr lvl="1"/>
            <a:r>
              <a:rPr lang="en-US" altLang="zh-CN" dirty="0"/>
              <a:t>Start early, start early and start early;</a:t>
            </a:r>
          </a:p>
          <a:p>
            <a:pPr lvl="1"/>
            <a:r>
              <a:rPr lang="en-US" altLang="zh-CN" dirty="0"/>
              <a:t>Projects are easy, but they take your time;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DE0CB5-2D5B-DF51-B389-6AE90D8B1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4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4"/>
            <a:ext cx="11143183" cy="532765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Simulation-based tasks</a:t>
            </a:r>
          </a:p>
          <a:p>
            <a:pPr lvl="1"/>
            <a:r>
              <a:rPr lang="en-US" altLang="zh-CN" dirty="0"/>
              <a:t>Get familiar with the popular simulator (gem5) in the computer architecture field;</a:t>
            </a:r>
          </a:p>
          <a:p>
            <a:pPr lvl="1"/>
            <a:r>
              <a:rPr lang="en-US" altLang="zh-CN" sz="2400" dirty="0"/>
              <a:t>Use </a:t>
            </a:r>
            <a:r>
              <a:rPr lang="en-US" altLang="zh-CN" dirty="0"/>
              <a:t>gem5</a:t>
            </a:r>
            <a:r>
              <a:rPr lang="en-US" altLang="zh-CN" sz="2400" dirty="0"/>
              <a:t> </a:t>
            </a:r>
            <a:r>
              <a:rPr lang="en-US" altLang="zh-CN" dirty="0"/>
              <a:t>to perform quantitative analysis;</a:t>
            </a:r>
          </a:p>
          <a:p>
            <a:pPr lvl="1"/>
            <a:r>
              <a:rPr lang="en-US" altLang="zh-CN" dirty="0"/>
              <a:t>Reproduce a few classic algorithms;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r>
              <a:rPr lang="en-US" altLang="zh-CN" sz="2800" dirty="0"/>
              <a:t>Outputs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Prepare a report for each lab (soft copy is preferred);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Source codes or video may be required by specific labs;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DE0CB5-2D5B-DF51-B389-6AE90D8B1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93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details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DE0CB5-2D5B-DF51-B389-6AE90D8B1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A64A5E-26EB-4CC0-83BD-64CD271B4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57" y="955589"/>
            <a:ext cx="8350240" cy="1546310"/>
          </a:xfrm>
        </p:spPr>
        <p:txBody>
          <a:bodyPr/>
          <a:lstStyle/>
          <a:p>
            <a:pPr latinLnBrk="0"/>
            <a:r>
              <a:rPr lang="en-US" altLang="ko-KR" sz="2800" dirty="0"/>
              <a:t>There exist </a:t>
            </a:r>
            <a:r>
              <a:rPr lang="en-US" altLang="ko-KR" sz="2800" b="1" dirty="0">
                <a:solidFill>
                  <a:srgbClr val="143197"/>
                </a:solidFill>
              </a:rPr>
              <a:t>four</a:t>
            </a:r>
            <a:r>
              <a:rPr lang="en-US" altLang="ko-KR" sz="2800" dirty="0"/>
              <a:t> labs that guide you to learn how to use gem5 and perform experimental evaluations w/ system-call mode </a:t>
            </a:r>
            <a:r>
              <a:rPr lang="en-US" altLang="ko-KR" sz="2800" strike="sngStrike" dirty="0"/>
              <a:t>and full-system mode</a:t>
            </a:r>
            <a:r>
              <a:rPr lang="en-US" altLang="ko-KR" sz="2800" dirty="0"/>
              <a:t> simulations</a:t>
            </a:r>
          </a:p>
          <a:p>
            <a:endParaRPr lang="ko-KR" alt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E9E30C-F29B-400E-A26B-50965B4180F3}"/>
              </a:ext>
            </a:extLst>
          </p:cNvPr>
          <p:cNvGrpSpPr/>
          <p:nvPr/>
        </p:nvGrpSpPr>
        <p:grpSpPr>
          <a:xfrm>
            <a:off x="8659311" y="928188"/>
            <a:ext cx="2670479" cy="1437685"/>
            <a:chOff x="6473521" y="1064215"/>
            <a:chExt cx="2472769" cy="1408342"/>
          </a:xfrm>
        </p:grpSpPr>
        <p:pic>
          <p:nvPicPr>
            <p:cNvPr id="9" name="그림 3">
              <a:extLst>
                <a:ext uri="{FF2B5EF4-FFF2-40B4-BE49-F238E27FC236}">
                  <a16:creationId xmlns:a16="http://schemas.microsoft.com/office/drawing/2014/main" id="{35F7C358-18A1-4E78-B5D7-6B32E574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848" y="1064215"/>
              <a:ext cx="1291442" cy="1408342"/>
            </a:xfrm>
            <a:prstGeom prst="rect">
              <a:avLst/>
            </a:prstGeom>
          </p:spPr>
        </p:pic>
        <p:pic>
          <p:nvPicPr>
            <p:cNvPr id="10" name="Picture 2" descr="Image result for gem5">
              <a:extLst>
                <a:ext uri="{FF2B5EF4-FFF2-40B4-BE49-F238E27FC236}">
                  <a16:creationId xmlns:a16="http://schemas.microsoft.com/office/drawing/2014/main" id="{60704B07-8C2C-44C7-A754-2AFA06DD0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521" y="1089822"/>
              <a:ext cx="1291442" cy="135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9E84AC97-66CB-4525-81F3-BDF7C4C3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29824"/>
              </p:ext>
            </p:extLst>
          </p:nvPr>
        </p:nvGraphicFramePr>
        <p:xfrm>
          <a:off x="426571" y="2462713"/>
          <a:ext cx="11219997" cy="17828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25313">
                  <a:extLst>
                    <a:ext uri="{9D8B030D-6E8A-4147-A177-3AD203B41FA5}">
                      <a16:colId xmlns:a16="http://schemas.microsoft.com/office/drawing/2014/main" val="1373460253"/>
                    </a:ext>
                  </a:extLst>
                </a:gridCol>
                <a:gridCol w="5594684">
                  <a:extLst>
                    <a:ext uri="{9D8B030D-6E8A-4147-A177-3AD203B41FA5}">
                      <a16:colId xmlns:a16="http://schemas.microsoft.com/office/drawing/2014/main" val="595452703"/>
                    </a:ext>
                  </a:extLst>
                </a:gridCol>
              </a:tblGrid>
              <a:tr h="300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i="1" dirty="0"/>
                        <a:t>Lab #1</a:t>
                      </a:r>
                      <a:endParaRPr lang="ko-KR" altLang="en-US" sz="2800" i="1" dirty="0"/>
                    </a:p>
                  </a:txBody>
                  <a:tcPr anchor="ctr">
                    <a:solidFill>
                      <a:srgbClr val="143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i="1" dirty="0"/>
                        <a:t>Lab #2</a:t>
                      </a:r>
                      <a:endParaRPr lang="ko-KR" altLang="en-US" sz="2800" i="1" dirty="0"/>
                    </a:p>
                  </a:txBody>
                  <a:tcPr anchor="ctr">
                    <a:solidFill>
                      <a:srgbClr val="143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606776"/>
                  </a:ext>
                </a:extLst>
              </a:tr>
              <a:tr h="1264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2400" spc="-50" baseline="0" dirty="0"/>
                        <a:t>1.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G</a:t>
                      </a:r>
                      <a:r>
                        <a:rPr lang="en-US" altLang="ko-KR" sz="2400" spc="-50" baseline="0" dirty="0"/>
                        <a:t>em5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setup</a:t>
                      </a:r>
                      <a:r>
                        <a:rPr lang="en-US" altLang="ko-KR" sz="2400" spc="-50" baseline="0" dirty="0"/>
                        <a:t> </a:t>
                      </a:r>
                      <a:r>
                        <a:rPr lang="en-US" altLang="zh-CN" sz="2400" spc="-50" baseline="0" dirty="0"/>
                        <a:t>and</a:t>
                      </a:r>
                      <a:r>
                        <a:rPr lang="en-US" altLang="ko-KR" sz="2400" spc="-50" baseline="0" dirty="0"/>
                        <a:t> CPU design analysis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2400" strike="sngStrike" spc="-50" baseline="0" dirty="0"/>
                        <a:t>2.</a:t>
                      </a:r>
                      <a:r>
                        <a:rPr lang="zh-CN" altLang="en-US" sz="2400" strike="sngStrike" spc="-50" baseline="0" dirty="0"/>
                        <a:t> </a:t>
                      </a:r>
                      <a:r>
                        <a:rPr lang="en-US" altLang="ko-KR" sz="2400" strike="sngStrike" spc="-50" baseline="0" dirty="0"/>
                        <a:t>Enabling full-system and multi-threading</a:t>
                      </a:r>
                      <a:endParaRPr lang="ko-KR" altLang="en-US" sz="2400" strike="sngStrike" spc="-50" baseline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pc="-50" baseline="0" dirty="0"/>
                        <a:t>1.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P</a:t>
                      </a:r>
                      <a:r>
                        <a:rPr lang="en-US" altLang="ko-KR" sz="2400" spc="-50" baseline="0" dirty="0"/>
                        <a:t>erformance analysis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of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ko-KR" sz="2400" spc="-50" baseline="0" dirty="0"/>
                        <a:t>branch predictors</a:t>
                      </a:r>
                      <a:endParaRPr lang="en-US" altLang="zh-CN" sz="2400" spc="-50" baseline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pc="-50" baseline="0" dirty="0"/>
                        <a:t>2.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Reproduce and evaluate a classic branch predictor, paper review</a:t>
                      </a:r>
                      <a:endParaRPr lang="ko-KR" altLang="en-US" sz="2400" spc="-50" baseline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1472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B44549EB-1BBF-4F73-8B55-2BAFBC726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11491"/>
              </p:ext>
            </p:extLst>
          </p:nvPr>
        </p:nvGraphicFramePr>
        <p:xfrm>
          <a:off x="426571" y="4414028"/>
          <a:ext cx="11219996" cy="1706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37345">
                  <a:extLst>
                    <a:ext uri="{9D8B030D-6E8A-4147-A177-3AD203B41FA5}">
                      <a16:colId xmlns:a16="http://schemas.microsoft.com/office/drawing/2014/main" val="2154722205"/>
                    </a:ext>
                  </a:extLst>
                </a:gridCol>
                <a:gridCol w="5582651">
                  <a:extLst>
                    <a:ext uri="{9D8B030D-6E8A-4147-A177-3AD203B41FA5}">
                      <a16:colId xmlns:a16="http://schemas.microsoft.com/office/drawing/2014/main" val="140461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i="1" dirty="0"/>
                        <a:t>Lab #</a:t>
                      </a:r>
                      <a:r>
                        <a:rPr lang="en-US" altLang="zh-CN" sz="2800" i="1" dirty="0"/>
                        <a:t>3</a:t>
                      </a:r>
                      <a:endParaRPr lang="ko-KR" altLang="en-US" sz="2800" i="1" dirty="0"/>
                    </a:p>
                  </a:txBody>
                  <a:tcPr anchor="ctr">
                    <a:solidFill>
                      <a:srgbClr val="143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i="1" dirty="0"/>
                        <a:t>Lab #</a:t>
                      </a:r>
                      <a:r>
                        <a:rPr lang="en-US" altLang="zh-CN" sz="2800" i="1" dirty="0"/>
                        <a:t>4-optional</a:t>
                      </a:r>
                      <a:endParaRPr lang="ko-KR" altLang="en-US" sz="2800" i="1" dirty="0"/>
                    </a:p>
                  </a:txBody>
                  <a:tcPr anchor="ctr">
                    <a:solidFill>
                      <a:srgbClr val="143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606776"/>
                  </a:ext>
                </a:extLst>
              </a:tr>
              <a:tr h="337747">
                <a:tc>
                  <a:txBody>
                    <a:bodyPr/>
                    <a:lstStyle/>
                    <a:p>
                      <a:pPr marL="457200" marR="0" lvl="0" indent="-4572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400" spc="-50" baseline="0" dirty="0"/>
                        <a:t>Cache design and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ko-KR" sz="2400" spc="-50" baseline="0" dirty="0"/>
                        <a:t>optimizations </a:t>
                      </a:r>
                    </a:p>
                    <a:p>
                      <a:pPr marL="457200" marR="0" lvl="0" indent="-4572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2400" spc="-50" baseline="0" dirty="0"/>
                        <a:t>Reproduce and evaluate a classic cache</a:t>
                      </a:r>
                      <a:r>
                        <a:rPr lang="zh-CN" altLang="en-US" sz="2400" spc="-50" baseline="0" dirty="0"/>
                        <a:t> </a:t>
                      </a:r>
                      <a:r>
                        <a:rPr lang="en-US" altLang="zh-CN" sz="2400" spc="-50" baseline="0" dirty="0"/>
                        <a:t>design, paper review</a:t>
                      </a:r>
                      <a:endParaRPr lang="en-US" altLang="ko-KR" sz="2400" spc="-50" baseline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strike="noStrike" spc="-50" baseline="0" dirty="0"/>
                        <a:t>1.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Reproduce and evaluate a classic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Flash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Translation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Mapping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(FTL)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scheme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/>
                        <a:t>in</a:t>
                      </a:r>
                      <a:r>
                        <a:rPr lang="zh-CN" altLang="en-US" sz="2400" strike="noStrike" spc="-50" baseline="0" dirty="0"/>
                        <a:t> </a:t>
                      </a:r>
                      <a:r>
                        <a:rPr lang="en-US" altLang="zh-CN" sz="2400" strike="noStrike" spc="-50" baseline="0" dirty="0" err="1"/>
                        <a:t>SimpleSSD</a:t>
                      </a:r>
                      <a:endParaRPr lang="ko-KR" altLang="en-US" sz="2400" strike="noStrike" spc="-50" baseline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3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332459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Computer Architecture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  <a:t>Fall 2024</a:t>
            </a:r>
            <a:b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b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  <a:t>Lecture 01: Introduction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Jie</a:t>
            </a:r>
            <a:r>
              <a:rPr lang="en-US" b="1" dirty="0"/>
              <a:t> Zhang</a:t>
            </a:r>
          </a:p>
          <a:p>
            <a:r>
              <a:rPr lang="en-US" sz="2400" dirty="0" err="1">
                <a:hlinkClick r:id="rId3"/>
              </a:rPr>
              <a:t>jiez</a:t>
            </a:r>
            <a:r>
              <a:rPr lang="en-US" altLang="zh-CN" sz="2400" dirty="0" err="1">
                <a:hlinkClick r:id="rId3"/>
              </a:rPr>
              <a:t>@pku.edu.cn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details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DE0CB5-2D5B-DF51-B389-6AE90D8B1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A64A5E-26EB-4CC0-83BD-64CD271B4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57" y="955589"/>
            <a:ext cx="8350240" cy="1546310"/>
          </a:xfrm>
        </p:spPr>
        <p:txBody>
          <a:bodyPr/>
          <a:lstStyle/>
          <a:p>
            <a:r>
              <a:rPr lang="en-US" altLang="ko-KR" sz="2800" dirty="0"/>
              <a:t>Deadlines of the </a:t>
            </a:r>
            <a:r>
              <a:rPr lang="en-US" altLang="zh-CN" sz="2800" dirty="0"/>
              <a:t>four</a:t>
            </a:r>
            <a:r>
              <a:rPr lang="en-US" altLang="ko-KR" sz="2800" dirty="0"/>
              <a:t> labs are as follows:</a:t>
            </a:r>
          </a:p>
          <a:p>
            <a:endParaRPr lang="ko-KR" altLang="en-US" sz="28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F39242-5122-400F-B0D0-7DFDCB0A6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43716"/>
              </p:ext>
            </p:extLst>
          </p:nvPr>
        </p:nvGraphicFramePr>
        <p:xfrm>
          <a:off x="90957" y="1647029"/>
          <a:ext cx="10331237" cy="3211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647">
                  <a:extLst>
                    <a:ext uri="{9D8B030D-6E8A-4147-A177-3AD203B41FA5}">
                      <a16:colId xmlns:a16="http://schemas.microsoft.com/office/drawing/2014/main" val="97240939"/>
                    </a:ext>
                  </a:extLst>
                </a:gridCol>
                <a:gridCol w="2117295">
                  <a:extLst>
                    <a:ext uri="{9D8B030D-6E8A-4147-A177-3AD203B41FA5}">
                      <a16:colId xmlns:a16="http://schemas.microsoft.com/office/drawing/2014/main" val="1553672149"/>
                    </a:ext>
                  </a:extLst>
                </a:gridCol>
                <a:gridCol w="2117295">
                  <a:extLst>
                    <a:ext uri="{9D8B030D-6E8A-4147-A177-3AD203B41FA5}">
                      <a16:colId xmlns:a16="http://schemas.microsoft.com/office/drawing/2014/main" val="3467160709"/>
                    </a:ext>
                  </a:extLst>
                </a:gridCol>
              </a:tblGrid>
              <a:tr h="642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Labs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Credit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Deadlines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5667"/>
                  </a:ext>
                </a:extLst>
              </a:tr>
              <a:tr h="642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Gem5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setup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and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system-call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mode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enabling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10.8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590545"/>
                  </a:ext>
                </a:extLst>
              </a:tr>
              <a:tr h="642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Branch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prediction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11.5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772285"/>
                  </a:ext>
                </a:extLst>
              </a:tr>
              <a:tr h="642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Cache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design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12.17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423437"/>
                  </a:ext>
                </a:extLst>
              </a:tr>
              <a:tr h="642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FTL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design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1.21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96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20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Teaching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327650"/>
          </a:xfrm>
        </p:spPr>
        <p:txBody>
          <a:bodyPr/>
          <a:lstStyle/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3-hour lectures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Breaks every hour. Other suggestions? </a:t>
            </a:r>
          </a:p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I have been working with systems for a long time, but I am experts of all aspects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Things make sense to me may not make sense to you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I talk fast if nobody stops me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           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The textbook might be wrong, PPT might be wrong</a:t>
            </a:r>
          </a:p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Solution: </a:t>
            </a:r>
            <a:r>
              <a:rPr lang="en-US" altLang="zh-CN" sz="2400" b="0" i="0" u="none" strike="noStrike" baseline="0" dirty="0">
                <a:solidFill>
                  <a:srgbClr val="4E81BC"/>
                </a:solidFill>
                <a:latin typeface="+mj-lt"/>
              </a:rPr>
              <a:t>ask questions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!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Seriously, ask questions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Standing up here in silence is very awkward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+mj-lt"/>
              </a:rPr>
              <a:t>– I will stand here until you answer my questions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                              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8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Cheating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327650"/>
          </a:xfrm>
        </p:spPr>
        <p:txBody>
          <a:bodyPr/>
          <a:lstStyle/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AAAAAE+Calibri-Bold"/>
              </a:rPr>
              <a:t>Do not do it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AAAAAE+Calibri-Bold"/>
              </a:rPr>
              <a:t>  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Seriously, don’t make me say it again </a:t>
            </a:r>
          </a:p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Cheating is an automatic zero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800" dirty="0">
                <a:solidFill>
                  <a:srgbClr val="000000"/>
                </a:solidFill>
                <a:latin typeface="AAAAAC+Calibri"/>
              </a:rPr>
              <a:t>  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Will be referred to the university for discipline and possible expulsion 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For projects: codes must be original, written by you </a:t>
            </a:r>
            <a:r>
              <a:rPr lang="en-US" altLang="zh-CN" sz="2800" b="0" i="0" u="none" strike="noStrike" baseline="0" dirty="0">
                <a:solidFill>
                  <a:srgbClr val="4E81BC"/>
                </a:solidFill>
                <a:latin typeface="AAAAAC+Calibri"/>
              </a:rPr>
              <a:t>only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800" dirty="0">
                <a:solidFill>
                  <a:srgbClr val="4E81BC"/>
                </a:solidFill>
                <a:latin typeface="AAAAAC+Calibri"/>
              </a:rPr>
              <a:t>  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Starter code obviously doesn’t count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800" dirty="0">
                <a:solidFill>
                  <a:srgbClr val="000000"/>
                </a:solidFill>
              </a:rPr>
              <a:t>  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AAAAAC+Calibri"/>
              </a:rPr>
              <a:t>StackOverflow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/Quora/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AAAAAC+Calibri"/>
              </a:rPr>
              <a:t>Github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 are not your friends </a:t>
            </a:r>
          </a:p>
          <a:p>
            <a:pPr marL="0" lvl="0" indent="0" fontAlgn="base">
              <a:lnSpc>
                <a:spcPct val="95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altLang="zh-CN" sz="2800" dirty="0">
                <a:solidFill>
                  <a:srgbClr val="000000"/>
                </a:solidFill>
                <a:latin typeface="AAAAAC+Calibri"/>
              </a:rPr>
              <a:t>  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AAAAC+Calibri"/>
              </a:rPr>
              <a:t>If you have questions about an online resource, ask us </a:t>
            </a:r>
            <a:endParaRPr lang="en-US" altLang="zh-CN" sz="2800" dirty="0">
              <a:solidFill>
                <a:srgbClr val="000000"/>
              </a:solidFill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8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EE26-73E2-4726-9FB9-FCD46486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8" y="635002"/>
            <a:ext cx="5416549" cy="2852737"/>
          </a:xfrm>
        </p:spPr>
        <p:txBody>
          <a:bodyPr/>
          <a:lstStyle/>
          <a:p>
            <a:r>
              <a:rPr lang="en-US" altLang="zh-CN" b="1" dirty="0"/>
              <a:t>Architecture </a:t>
            </a:r>
            <a:br>
              <a:rPr lang="en-US" altLang="zh-CN" b="1" dirty="0"/>
            </a:br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F3F1F-AAC1-4378-AED0-4F0C1D356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5E5BF-CD9F-4FDF-9B53-DC0CFBD66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0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Computer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0">
              <a:buNone/>
            </a:pPr>
            <a:r>
              <a:rPr lang="en-US" altLang="zh-CN" sz="2400" dirty="0"/>
              <a:t>While programmers could ignore the advice and rely on computer architects, compiler</a:t>
            </a:r>
            <a:r>
              <a:rPr lang="zh-CN" altLang="en-US" sz="2400" dirty="0"/>
              <a:t> </a:t>
            </a:r>
            <a:r>
              <a:rPr lang="en-US" altLang="zh-CN" sz="2400" dirty="0"/>
              <a:t>writers, and silicon engineers to make their programs run faster or be more energy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 without change, </a:t>
            </a:r>
            <a:r>
              <a:rPr lang="en-US" altLang="zh-CN" sz="2400" dirty="0">
                <a:solidFill>
                  <a:srgbClr val="C00000"/>
                </a:solidFill>
              </a:rPr>
              <a:t>that era is over</a:t>
            </a:r>
            <a:r>
              <a:rPr lang="en-US" altLang="zh-CN" sz="2400" dirty="0"/>
              <a:t>.</a:t>
            </a:r>
          </a:p>
          <a:p>
            <a:pPr marL="0" indent="0" latinLnBrk="0">
              <a:buNone/>
            </a:pPr>
            <a:endParaRPr lang="en-US" altLang="zh-CN" sz="2400" dirty="0"/>
          </a:p>
          <a:p>
            <a:pPr marL="0" indent="0" latinLnBrk="0">
              <a:buNone/>
            </a:pPr>
            <a:r>
              <a:rPr lang="en-US" altLang="zh-CN" sz="2400" dirty="0"/>
              <a:t>… for at least the next decade, most programmers are going to have to </a:t>
            </a:r>
            <a:r>
              <a:rPr lang="en-US" altLang="zh-CN" sz="2400" dirty="0">
                <a:solidFill>
                  <a:srgbClr val="C00000"/>
                </a:solidFill>
              </a:rPr>
              <a:t>understand the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hardware/software interface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if they want programs to run efficiently…</a:t>
            </a:r>
          </a:p>
          <a:p>
            <a:pPr marL="0" indent="0" algn="r" latinLnBrk="0">
              <a:buNone/>
            </a:pPr>
            <a:r>
              <a:rPr lang="en-US" altLang="zh-CN" sz="2400" dirty="0"/>
              <a:t>									</a:t>
            </a:r>
            <a:r>
              <a:rPr lang="zh-CN" altLang="en-US" sz="2400" dirty="0"/>
              <a:t>   </a:t>
            </a:r>
            <a:r>
              <a:rPr lang="en-US" altLang="zh-CN" sz="2400" dirty="0"/>
              <a:t>-- P&amp;H (textbook)</a:t>
            </a:r>
          </a:p>
          <a:p>
            <a:pPr latinLnBrk="0"/>
            <a:endParaRPr lang="en-US" altLang="zh-CN" sz="2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85240A-1E93-76BD-26E3-E53A75C3E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can expect from this course?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If you </a:t>
            </a:r>
            <a:r>
              <a:rPr lang="en-US" altLang="ko-KR" sz="2400" b="1" dirty="0">
                <a:solidFill>
                  <a:srgbClr val="143197"/>
                </a:solidFill>
              </a:rPr>
              <a:t>successfully</a:t>
            </a:r>
            <a:r>
              <a:rPr lang="en-US" altLang="ko-KR" sz="2400" dirty="0"/>
              <a:t> get a great grade from this course,</a:t>
            </a:r>
          </a:p>
          <a:p>
            <a:pPr lvl="1"/>
            <a:r>
              <a:rPr lang="en-US" altLang="ko-KR" sz="2000" dirty="0"/>
              <a:t>You will know what architects do and be ready to perform your own simulation-based researches </a:t>
            </a:r>
          </a:p>
          <a:p>
            <a:pPr lvl="1"/>
            <a:r>
              <a:rPr lang="en-US" altLang="ko-KR" sz="2000" dirty="0"/>
              <a:t>You will get closer with a better graduation and have a good Ph.D. achievement </a:t>
            </a:r>
          </a:p>
          <a:p>
            <a:pPr latinLnBrk="0"/>
            <a:endParaRPr lang="en-US" altLang="zh-CN" sz="2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85240A-1E93-76BD-26E3-E53A75C3E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B1FC2AC9-2B9B-4C86-8486-67057B18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009" y="2374257"/>
            <a:ext cx="2754592" cy="2975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5">
            <a:extLst>
              <a:ext uri="{FF2B5EF4-FFF2-40B4-BE49-F238E27FC236}">
                <a16:creationId xmlns:a16="http://schemas.microsoft.com/office/drawing/2014/main" id="{AB4ED463-526F-4FB5-B69D-67494ED46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86" y="2376585"/>
            <a:ext cx="2754592" cy="28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DF0DCBD0-E9CF-4942-BC16-BF08A4B7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63" y="2374257"/>
            <a:ext cx="2331160" cy="288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B060F528-AF6F-439F-8201-969747E60B6A}"/>
              </a:ext>
            </a:extLst>
          </p:cNvPr>
          <p:cNvSpPr txBox="1"/>
          <p:nvPr/>
        </p:nvSpPr>
        <p:spPr>
          <a:xfrm>
            <a:off x="1762009" y="5567052"/>
            <a:ext cx="14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&gt;4300 results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EB2488-2266-43FE-876B-A3DDA63268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 b="15214"/>
          <a:stretch/>
        </p:blipFill>
        <p:spPr>
          <a:xfrm>
            <a:off x="3875605" y="2779553"/>
            <a:ext cx="1281991" cy="222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9B5B44F8-29E6-4C0B-BAF4-41854FDFDB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27241"/>
          <a:stretch/>
        </p:blipFill>
        <p:spPr>
          <a:xfrm>
            <a:off x="3228054" y="5422418"/>
            <a:ext cx="989249" cy="615476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A895CCFE-63B8-4EFD-8D5C-DFD920BE93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07" y="5467770"/>
            <a:ext cx="1543050" cy="524772"/>
          </a:xfrm>
          <a:prstGeom prst="rect">
            <a:avLst/>
          </a:prstGeom>
        </p:spPr>
      </p:pic>
      <p:pic>
        <p:nvPicPr>
          <p:cNvPr id="13" name="Picture 2" descr="Amd Logo Png - AMD Logo PNG Transparent &amp; SVG Vector - Freebie Supply">
            <a:extLst>
              <a:ext uri="{FF2B5EF4-FFF2-40B4-BE49-F238E27FC236}">
                <a16:creationId xmlns:a16="http://schemas.microsoft.com/office/drawing/2014/main" id="{CB11C277-E28C-41AB-8835-0EF6DCC8A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38240" r="3658" b="38704"/>
          <a:stretch/>
        </p:blipFill>
        <p:spPr bwMode="auto">
          <a:xfrm>
            <a:off x="5842415" y="5487057"/>
            <a:ext cx="1947723" cy="4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mazon Logo PNG Image">
            <a:extLst>
              <a:ext uri="{FF2B5EF4-FFF2-40B4-BE49-F238E27FC236}">
                <a16:creationId xmlns:a16="http://schemas.microsoft.com/office/drawing/2014/main" id="{BAE3CB31-9455-44F1-A16B-DCC4C6948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t="38472" r="22396" b="38333"/>
          <a:stretch/>
        </p:blipFill>
        <p:spPr bwMode="auto">
          <a:xfrm>
            <a:off x="7926152" y="5422418"/>
            <a:ext cx="1968051" cy="6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0F48-F552-4414-A9CB-6B8B3890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Architecture </a:t>
            </a:r>
            <a:r>
              <a:rPr lang="en-US" altLang="ko-KR" i="1" dirty="0">
                <a:solidFill>
                  <a:srgbClr val="143197"/>
                </a:solidFill>
              </a:rPr>
              <a:t>Definition</a:t>
            </a:r>
            <a:endParaRPr lang="ko-KR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B1EEB8A-D21D-352B-C280-1E57850FB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4049475-4ECE-4637-AB67-EA0EDBDC5B44}"/>
              </a:ext>
            </a:extLst>
          </p:cNvPr>
          <p:cNvSpPr txBox="1">
            <a:spLocks/>
          </p:cNvSpPr>
          <p:nvPr/>
        </p:nvSpPr>
        <p:spPr>
          <a:xfrm>
            <a:off x="313267" y="870940"/>
            <a:ext cx="8463690" cy="466811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143197"/>
                </a:solidFill>
              </a:rPr>
              <a:t> Bridge application and technology</a:t>
            </a:r>
            <a:endParaRPr lang="ko-KR" altLang="en-US" b="1" dirty="0">
              <a:solidFill>
                <a:srgbClr val="143197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C5082D74-BEC7-46C8-8FF0-3D33E8734C01}"/>
              </a:ext>
            </a:extLst>
          </p:cNvPr>
          <p:cNvSpPr/>
          <p:nvPr/>
        </p:nvSpPr>
        <p:spPr>
          <a:xfrm>
            <a:off x="2349038" y="2006981"/>
            <a:ext cx="566057" cy="3680452"/>
          </a:xfrm>
          <a:prstGeom prst="upDownArrow">
            <a:avLst/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6A602-4681-4C33-8262-748C2E6020FA}"/>
              </a:ext>
            </a:extLst>
          </p:cNvPr>
          <p:cNvSpPr txBox="1"/>
          <p:nvPr/>
        </p:nvSpPr>
        <p:spPr>
          <a:xfrm>
            <a:off x="3128083" y="2625614"/>
            <a:ext cx="56488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C00000"/>
                </a:solidFill>
              </a:rPr>
              <a:t>Gap too large </a:t>
            </a:r>
            <a:r>
              <a:rPr lang="en-US" altLang="ko-KR" sz="3000" dirty="0"/>
              <a:t>to bridge in one step</a:t>
            </a:r>
          </a:p>
          <a:p>
            <a:r>
              <a:rPr lang="en-US" altLang="ko-KR" sz="2500" dirty="0">
                <a:sym typeface="Wingdings" panose="05000000000000000000" pitchFamily="2" charset="2"/>
              </a:rPr>
              <a:t> </a:t>
            </a:r>
            <a:r>
              <a:rPr lang="en-US" altLang="ko-KR" sz="2500" b="1" dirty="0">
                <a:solidFill>
                  <a:srgbClr val="143197"/>
                </a:solidFill>
                <a:sym typeface="Wingdings" panose="05000000000000000000" pitchFamily="2" charset="2"/>
              </a:rPr>
              <a:t>Computer Architecture: </a:t>
            </a:r>
            <a:r>
              <a:rPr lang="en-US" altLang="ko-KR" sz="2500" dirty="0">
                <a:sym typeface="Wingdings" panose="05000000000000000000" pitchFamily="2" charset="2"/>
              </a:rPr>
              <a:t>develop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abstraction and implementation </a:t>
            </a:r>
            <a:r>
              <a:rPr lang="en-US" altLang="ko-KR" sz="2500" dirty="0">
                <a:sym typeface="Wingdings" panose="05000000000000000000" pitchFamily="2" charset="2"/>
              </a:rPr>
              <a:t>layers to execute information processing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application</a:t>
            </a:r>
            <a:r>
              <a:rPr lang="en-US" altLang="ko-KR" sz="2500" dirty="0">
                <a:sym typeface="Wingdings" panose="05000000000000000000" pitchFamily="2" charset="2"/>
              </a:rPr>
              <a:t> efficiently using available fabrication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technology</a:t>
            </a:r>
            <a:endParaRPr lang="ko-KR" altLang="en-US" sz="2500" dirty="0">
              <a:solidFill>
                <a:srgbClr val="14319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B2F44A-A55D-4614-9633-B1AB13265DC5}"/>
              </a:ext>
            </a:extLst>
          </p:cNvPr>
          <p:cNvSpPr/>
          <p:nvPr/>
        </p:nvSpPr>
        <p:spPr>
          <a:xfrm>
            <a:off x="720716" y="1374261"/>
            <a:ext cx="3822700" cy="452310"/>
          </a:xfrm>
          <a:prstGeom prst="roundRect">
            <a:avLst>
              <a:gd name="adj" fmla="val 24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145D15-4936-4B2B-9474-7F0E8554512D}"/>
              </a:ext>
            </a:extLst>
          </p:cNvPr>
          <p:cNvSpPr/>
          <p:nvPr/>
        </p:nvSpPr>
        <p:spPr>
          <a:xfrm>
            <a:off x="720716" y="5902256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7165-00DE-4571-8B21-9DD4125A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0F5A722B-352D-308B-2612-69BD9E8E9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EE1D98-F49A-4035-9876-0852543E46CF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B6AC8-5DB3-4A9A-9B2D-641EA0CB7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8F2BF0-7B8D-4FDB-B3B3-8D24DFA72528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2E6CE0-E8D5-4113-8E87-5D044B8F849F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5C4AD1-69A0-4E26-BEA0-D85E2074D4EB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69A801-D004-4994-8BED-FB4342659F57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F149C93-FFF4-4DE4-A70C-B8C59F6EEA10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C04EFC-6AEB-4A99-91EE-09BECC1FB76B}"/>
              </a:ext>
            </a:extLst>
          </p:cNvPr>
          <p:cNvSpPr/>
          <p:nvPr/>
        </p:nvSpPr>
        <p:spPr>
          <a:xfrm>
            <a:off x="2414248" y="2541389"/>
            <a:ext cx="3822700" cy="475664"/>
          </a:xfrm>
          <a:prstGeom prst="roundRect">
            <a:avLst>
              <a:gd name="adj" fmla="val 24911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4E52ED-5BC6-4C96-B2AA-69C3BDA617B4}"/>
              </a:ext>
            </a:extLst>
          </p:cNvPr>
          <p:cNvSpPr/>
          <p:nvPr/>
        </p:nvSpPr>
        <p:spPr>
          <a:xfrm>
            <a:off x="2414050" y="30030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2585E94-3979-4C04-84E4-E4784E34E893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D71EA6-B2C4-407D-BEBA-D2B98755743B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0A248FF-B9C9-4F49-95AA-382DFC5B9C7F}"/>
              </a:ext>
            </a:extLst>
          </p:cNvPr>
          <p:cNvSpPr/>
          <p:nvPr/>
        </p:nvSpPr>
        <p:spPr>
          <a:xfrm>
            <a:off x="2414050" y="345221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2468668-7611-4FEF-87DA-939CD820D65E}"/>
              </a:ext>
            </a:extLst>
          </p:cNvPr>
          <p:cNvSpPr/>
          <p:nvPr/>
        </p:nvSpPr>
        <p:spPr>
          <a:xfrm>
            <a:off x="2414050" y="2992237"/>
            <a:ext cx="3822700" cy="467900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570CD-B5CF-4AD9-80BB-3BD3732B7464}"/>
              </a:ext>
            </a:extLst>
          </p:cNvPr>
          <p:cNvSpPr/>
          <p:nvPr/>
        </p:nvSpPr>
        <p:spPr>
          <a:xfrm>
            <a:off x="2414050" y="391418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70669C-06B3-4873-B0B6-44D30F3B1DBE}"/>
              </a:ext>
            </a:extLst>
          </p:cNvPr>
          <p:cNvGrpSpPr/>
          <p:nvPr/>
        </p:nvGrpSpPr>
        <p:grpSpPr>
          <a:xfrm>
            <a:off x="2414050" y="2520085"/>
            <a:ext cx="3823096" cy="482520"/>
            <a:chOff x="905329" y="2828636"/>
            <a:chExt cx="3823096" cy="5145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C3C31B-D1AC-43E8-A756-C023759277D5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9CAEF2"/>
            </a:solidFill>
            <a:ln w="28575">
              <a:solidFill>
                <a:srgbClr val="7790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D15A3-E114-4F54-921E-536B7632EAD0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14319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286D88-FA34-4425-86DE-05A280D245A8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9CA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4E5443-0992-4439-8C5D-C2814436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DDA867-43D2-4AE6-BACB-53826F114E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5D64CA-B43D-4254-94E2-27A80083E39E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57E282-BD7E-4455-8328-00F2EBEB380A}"/>
              </a:ext>
            </a:extLst>
          </p:cNvPr>
          <p:cNvGrpSpPr/>
          <p:nvPr/>
        </p:nvGrpSpPr>
        <p:grpSpPr>
          <a:xfrm>
            <a:off x="2414050" y="4358576"/>
            <a:ext cx="3823096" cy="461665"/>
            <a:chOff x="5883729" y="3582317"/>
            <a:chExt cx="3823096" cy="49226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58E5E60-7838-4C2C-BB35-A8168A0A973D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5B77E8E-9C86-407D-A856-DB1D61CB0093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EB116C-687D-4442-B3E9-2798D54A973C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F1E1C4-24AB-423F-AACB-E8762DD20E55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83B952-3B96-42D1-A951-EA52FAD8C7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9D3603-7C56-44DC-9CF9-9D5B3C99C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4980AF-0530-4DDC-97DF-1861F0350CF2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54CBF13-1BC2-43F7-95C2-D3948D931288}"/>
              </a:ext>
            </a:extLst>
          </p:cNvPr>
          <p:cNvSpPr/>
          <p:nvPr/>
        </p:nvSpPr>
        <p:spPr>
          <a:xfrm>
            <a:off x="2404072" y="4352804"/>
            <a:ext cx="3844190" cy="478371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8BCB9AC-C760-417D-8B23-0BCFC2C6D2AB}"/>
              </a:ext>
            </a:extLst>
          </p:cNvPr>
          <p:cNvSpPr/>
          <p:nvPr/>
        </p:nvSpPr>
        <p:spPr>
          <a:xfrm>
            <a:off x="2410041" y="254930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19B6CC2-4EB5-4E2A-8BEF-8EDCF96465E7}"/>
              </a:ext>
            </a:extLst>
          </p:cNvPr>
          <p:cNvSpPr/>
          <p:nvPr/>
        </p:nvSpPr>
        <p:spPr>
          <a:xfrm>
            <a:off x="2409843" y="4806566"/>
            <a:ext cx="3832648" cy="454884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F9E78E3-4BFB-48B0-B555-85F7B1A1B9C2}"/>
              </a:ext>
            </a:extLst>
          </p:cNvPr>
          <p:cNvSpPr/>
          <p:nvPr/>
        </p:nvSpPr>
        <p:spPr>
          <a:xfrm>
            <a:off x="2409843" y="5720491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DC8F42-B7C5-4D64-9FF7-EF5D7A906C60}"/>
              </a:ext>
            </a:extLst>
          </p:cNvPr>
          <p:cNvSpPr/>
          <p:nvPr/>
        </p:nvSpPr>
        <p:spPr>
          <a:xfrm>
            <a:off x="2409843" y="5271468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2B25A59-0346-4E10-A903-8C14D0219F32}"/>
              </a:ext>
            </a:extLst>
          </p:cNvPr>
          <p:cNvSpPr/>
          <p:nvPr/>
        </p:nvSpPr>
        <p:spPr>
          <a:xfrm>
            <a:off x="2409843" y="3004108"/>
            <a:ext cx="3832648" cy="454884"/>
          </a:xfrm>
          <a:prstGeom prst="roundRect">
            <a:avLst>
              <a:gd name="adj" fmla="val 216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90B2FEA-656C-4C1A-979C-ED7D5115C677}"/>
              </a:ext>
            </a:extLst>
          </p:cNvPr>
          <p:cNvSpPr/>
          <p:nvPr/>
        </p:nvSpPr>
        <p:spPr>
          <a:xfrm>
            <a:off x="2409843" y="3449960"/>
            <a:ext cx="3832648" cy="454884"/>
          </a:xfrm>
          <a:prstGeom prst="roundRect">
            <a:avLst>
              <a:gd name="adj" fmla="val 2447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112C735-7C80-48DC-9497-6E79A89AA637}"/>
              </a:ext>
            </a:extLst>
          </p:cNvPr>
          <p:cNvSpPr/>
          <p:nvPr/>
        </p:nvSpPr>
        <p:spPr>
          <a:xfrm>
            <a:off x="2409843" y="3908512"/>
            <a:ext cx="3832648" cy="454884"/>
          </a:xfrm>
          <a:prstGeom prst="roundRect">
            <a:avLst>
              <a:gd name="adj" fmla="val 2308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5F23E-EEA8-412B-8D85-8C6351E35AD7}"/>
              </a:ext>
            </a:extLst>
          </p:cNvPr>
          <p:cNvSpPr/>
          <p:nvPr/>
        </p:nvSpPr>
        <p:spPr>
          <a:xfrm>
            <a:off x="2414050" y="160977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BE49A0-FADB-4B50-89F1-A61A6B1BD5E2}"/>
              </a:ext>
            </a:extLst>
          </p:cNvPr>
          <p:cNvSpPr/>
          <p:nvPr/>
        </p:nvSpPr>
        <p:spPr>
          <a:xfrm>
            <a:off x="2414050" y="2072095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D70EF3A-17AA-4D78-8335-A7ED91F8ACC5}"/>
              </a:ext>
            </a:extLst>
          </p:cNvPr>
          <p:cNvSpPr/>
          <p:nvPr/>
        </p:nvSpPr>
        <p:spPr>
          <a:xfrm>
            <a:off x="2409843" y="1612578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BA7EAE-672E-4008-9BEA-D6575F4CEEEA}"/>
              </a:ext>
            </a:extLst>
          </p:cNvPr>
          <p:cNvSpPr/>
          <p:nvPr/>
        </p:nvSpPr>
        <p:spPr>
          <a:xfrm>
            <a:off x="2409843" y="2087005"/>
            <a:ext cx="3832648" cy="454884"/>
          </a:xfrm>
          <a:prstGeom prst="roundRect">
            <a:avLst>
              <a:gd name="adj" fmla="val 2308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E742EA-7A41-45D0-AB9D-9F88867FCBEF}"/>
              </a:ext>
            </a:extLst>
          </p:cNvPr>
          <p:cNvSpPr/>
          <p:nvPr/>
        </p:nvSpPr>
        <p:spPr>
          <a:xfrm>
            <a:off x="2414050" y="1156970"/>
            <a:ext cx="3822700" cy="452310"/>
          </a:xfrm>
          <a:prstGeom prst="roundRect">
            <a:avLst>
              <a:gd name="adj" fmla="val 24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Callout: Line with No Border 66">
            <a:extLst>
              <a:ext uri="{FF2B5EF4-FFF2-40B4-BE49-F238E27FC236}">
                <a16:creationId xmlns:a16="http://schemas.microsoft.com/office/drawing/2014/main" id="{1D77AA05-1A4E-405E-8FB0-D8CB9D880974}"/>
              </a:ext>
            </a:extLst>
          </p:cNvPr>
          <p:cNvSpPr/>
          <p:nvPr/>
        </p:nvSpPr>
        <p:spPr>
          <a:xfrm>
            <a:off x="6900031" y="968295"/>
            <a:ext cx="3492762" cy="632402"/>
          </a:xfrm>
          <a:prstGeom prst="callout1">
            <a:avLst>
              <a:gd name="adj1" fmla="val 42849"/>
              <a:gd name="adj2" fmla="val -2061"/>
              <a:gd name="adj3" fmla="val 61290"/>
              <a:gd name="adj4" fmla="val -1869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Ex) Sort an array of numbers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2,6,3,8,4,5 </a:t>
            </a:r>
            <a:r>
              <a:rPr lang="en-US" altLang="ko-KR" sz="2000" dirty="0">
                <a:solidFill>
                  <a:schemeClr val="tx1"/>
                </a:solidFill>
                <a:sym typeface="Wingdings" panose="05000000000000000000" pitchFamily="2" charset="2"/>
              </a:rPr>
              <a:t> 2,3,4,5,6,8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8" name="Callout: Line with No Border 67">
            <a:extLst>
              <a:ext uri="{FF2B5EF4-FFF2-40B4-BE49-F238E27FC236}">
                <a16:creationId xmlns:a16="http://schemas.microsoft.com/office/drawing/2014/main" id="{0D580504-3512-4C53-A028-40E5FAD02719}"/>
              </a:ext>
            </a:extLst>
          </p:cNvPr>
          <p:cNvSpPr/>
          <p:nvPr/>
        </p:nvSpPr>
        <p:spPr>
          <a:xfrm>
            <a:off x="6900031" y="1897086"/>
            <a:ext cx="3767969" cy="987423"/>
          </a:xfrm>
          <a:prstGeom prst="callout1">
            <a:avLst>
              <a:gd name="adj1" fmla="val 7174"/>
              <a:gd name="adj2" fmla="val -1760"/>
              <a:gd name="adj3" fmla="val -7114"/>
              <a:gd name="adj4" fmla="val -17352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spc="-100" dirty="0">
                <a:solidFill>
                  <a:schemeClr val="tx1"/>
                </a:solidFill>
              </a:rPr>
              <a:t>Out-of-place selection sort algorithm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Find </a:t>
            </a:r>
            <a:r>
              <a:rPr lang="en-US" altLang="ko-KR" i="1" dirty="0">
                <a:solidFill>
                  <a:schemeClr val="tx1"/>
                </a:solidFill>
              </a:rPr>
              <a:t>min</a:t>
            </a:r>
            <a:r>
              <a:rPr lang="en-US" altLang="ko-KR" dirty="0">
                <a:solidFill>
                  <a:schemeClr val="tx1"/>
                </a:solidFill>
              </a:rPr>
              <a:t> number in array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Move </a:t>
            </a:r>
            <a:r>
              <a:rPr lang="en-US" altLang="ko-KR" i="1" dirty="0">
                <a:solidFill>
                  <a:schemeClr val="tx1"/>
                </a:solidFill>
              </a:rPr>
              <a:t>min</a:t>
            </a:r>
            <a:r>
              <a:rPr lang="en-US" altLang="ko-KR" dirty="0">
                <a:solidFill>
                  <a:schemeClr val="tx1"/>
                </a:solidFill>
              </a:rPr>
              <a:t> number into output array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Repeat steps 1 &amp; 2 until finished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Callout: Line with No Border 68">
            <a:extLst>
              <a:ext uri="{FF2B5EF4-FFF2-40B4-BE49-F238E27FC236}">
                <a16:creationId xmlns:a16="http://schemas.microsoft.com/office/drawing/2014/main" id="{895E73BE-D2A7-4DEF-A1C7-B400FA8D2D0F}"/>
              </a:ext>
            </a:extLst>
          </p:cNvPr>
          <p:cNvSpPr/>
          <p:nvPr/>
        </p:nvSpPr>
        <p:spPr>
          <a:xfrm>
            <a:off x="6900032" y="3288239"/>
            <a:ext cx="3767969" cy="454884"/>
          </a:xfrm>
          <a:prstGeom prst="callout1">
            <a:avLst>
              <a:gd name="adj1" fmla="val 20844"/>
              <a:gd name="adj2" fmla="val -3277"/>
              <a:gd name="adj3" fmla="val -216249"/>
              <a:gd name="adj4" fmla="val -1684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r>
              <a:rPr lang="en-US" altLang="ko-KR" sz="2000" b="1" spc="-100" dirty="0">
                <a:solidFill>
                  <a:schemeClr val="tx1"/>
                </a:solidFill>
              </a:rPr>
              <a:t>C implementation of selection sort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4BD60D9-94E4-458E-AD46-FB83B10B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38" y="3606755"/>
            <a:ext cx="3492761" cy="275311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F7704EB3-A284-4CE1-BFC7-06F72DFE17D9}"/>
              </a:ext>
            </a:extLst>
          </p:cNvPr>
          <p:cNvSpPr/>
          <p:nvPr/>
        </p:nvSpPr>
        <p:spPr>
          <a:xfrm>
            <a:off x="7915656" y="4279392"/>
            <a:ext cx="2333938" cy="1170432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D385C4-B2D1-4591-8954-FAB0DC5B4520}"/>
              </a:ext>
            </a:extLst>
          </p:cNvPr>
          <p:cNvSpPr/>
          <p:nvPr/>
        </p:nvSpPr>
        <p:spPr>
          <a:xfrm>
            <a:off x="6900624" y="2137203"/>
            <a:ext cx="2752964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BA3BAE-ACAC-475D-A73C-980CF59EFDA9}"/>
              </a:ext>
            </a:extLst>
          </p:cNvPr>
          <p:cNvSpPr/>
          <p:nvPr/>
        </p:nvSpPr>
        <p:spPr>
          <a:xfrm>
            <a:off x="7915656" y="5449824"/>
            <a:ext cx="2333938" cy="18897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2CB418-9622-4FD5-8699-663AE3B8D5CE}"/>
              </a:ext>
            </a:extLst>
          </p:cNvPr>
          <p:cNvSpPr/>
          <p:nvPr/>
        </p:nvSpPr>
        <p:spPr>
          <a:xfrm>
            <a:off x="6900624" y="2404734"/>
            <a:ext cx="3730111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DCF33C-CB82-4743-8A1B-AAE3451151B0}"/>
              </a:ext>
            </a:extLst>
          </p:cNvPr>
          <p:cNvSpPr/>
          <p:nvPr/>
        </p:nvSpPr>
        <p:spPr>
          <a:xfrm>
            <a:off x="6900624" y="2672868"/>
            <a:ext cx="3730111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AF853B5-31C0-4F81-9D57-CD77FC3465AC}"/>
              </a:ext>
            </a:extLst>
          </p:cNvPr>
          <p:cNvSpPr/>
          <p:nvPr/>
        </p:nvSpPr>
        <p:spPr>
          <a:xfrm>
            <a:off x="7628554" y="3870018"/>
            <a:ext cx="2752344" cy="220399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20938EA-410B-4FDA-B675-A6254778E142}"/>
              </a:ext>
            </a:extLst>
          </p:cNvPr>
          <p:cNvSpPr/>
          <p:nvPr/>
        </p:nvSpPr>
        <p:spPr>
          <a:xfrm>
            <a:off x="6146461" y="1265785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DF4703F-7D22-47DA-9E0E-A91A43578578}"/>
              </a:ext>
            </a:extLst>
          </p:cNvPr>
          <p:cNvSpPr/>
          <p:nvPr/>
        </p:nvSpPr>
        <p:spPr>
          <a:xfrm>
            <a:off x="6140111" y="1751621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B4E4D47-6F51-4CEC-B007-37E6E8A801BA}"/>
              </a:ext>
            </a:extLst>
          </p:cNvPr>
          <p:cNvSpPr/>
          <p:nvPr/>
        </p:nvSpPr>
        <p:spPr>
          <a:xfrm>
            <a:off x="6146471" y="2236940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4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4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4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4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4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4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4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4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4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4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10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4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4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56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" grpId="0" animBg="1"/>
      <p:bldP spid="8" grpId="1" animBg="1"/>
      <p:bldP spid="8" grpId="2" animBg="1"/>
      <p:bldP spid="10" grpId="0" animBg="1"/>
      <p:bldP spid="10" grpId="1" animBg="1"/>
      <p:bldP spid="57" grpId="0" animBg="1"/>
      <p:bldP spid="57" grpId="1" animBg="1"/>
      <p:bldP spid="59" grpId="0" animBg="1"/>
      <p:bldP spid="59" grpId="1" animBg="1"/>
      <p:bldP spid="9" grpId="0" animBg="1"/>
      <p:bldP spid="9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A3A49CB-0698-47D8-B01A-35D25B84A91C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47F89F-52A8-2657-DB0D-F52088B50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D8300D-174C-41E0-A12B-8D840A2A105B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2F9247-1A5B-4B17-B51E-1FE2B00A7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13F9D9-B0BC-4A9B-BE52-C46B8096F9BC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9B7B77-27B8-4E46-B1CF-41E39172D2A0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2294AC-AD4C-40AA-9A7A-10ECA9E8FB3A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82905E-65C5-4DCD-8BB4-86FB6F69D232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F364132-35D1-47CE-93BE-1B2A2B86D26E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49CD931-3F0B-448B-8835-C99586E66BA6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1025950-BE9C-4840-8330-61879A657A20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75B89BB-0F23-4D3A-B8BA-830F717F0604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021E379-6716-415E-80ED-16177BB8BCD7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263E99F-C10B-4A73-A6DE-9CF466CE4E7D}"/>
              </a:ext>
            </a:extLst>
          </p:cNvPr>
          <p:cNvSpPr/>
          <p:nvPr/>
        </p:nvSpPr>
        <p:spPr>
          <a:xfrm>
            <a:off x="2414050" y="3004073"/>
            <a:ext cx="3822700" cy="437014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20AFC4F-2E3C-48A8-A4C9-79455B81B019}"/>
              </a:ext>
            </a:extLst>
          </p:cNvPr>
          <p:cNvSpPr/>
          <p:nvPr/>
        </p:nvSpPr>
        <p:spPr>
          <a:xfrm>
            <a:off x="2404073" y="2999253"/>
            <a:ext cx="3844477" cy="450935"/>
          </a:xfrm>
          <a:prstGeom prst="roundRect">
            <a:avLst>
              <a:gd name="adj" fmla="val 3237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A6FA2C-8C69-46F8-9556-EC193523CA57}"/>
              </a:ext>
            </a:extLst>
          </p:cNvPr>
          <p:cNvGrpSpPr/>
          <p:nvPr/>
        </p:nvGrpSpPr>
        <p:grpSpPr>
          <a:xfrm>
            <a:off x="2414050" y="2501035"/>
            <a:ext cx="3823096" cy="482520"/>
            <a:chOff x="905329" y="2828636"/>
            <a:chExt cx="3823096" cy="5145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A18640-A57B-444B-A7FE-EA43AE8CE26D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9CAEF2"/>
            </a:solidFill>
            <a:ln w="28575">
              <a:solidFill>
                <a:srgbClr val="7790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D26271-852D-45EA-B66A-C6FA66651E0D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14319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A6C80A-F017-48C0-BFC3-C452DB4DB1C1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9CA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81C6A1-0DBB-47C7-B63F-ADE4303C8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5F78040-9747-4DE1-A09F-1DFBF49CD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336D30C-30CE-4CE5-B221-FEC806C3FA58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Callout: Line with No Border 92">
            <a:extLst>
              <a:ext uri="{FF2B5EF4-FFF2-40B4-BE49-F238E27FC236}">
                <a16:creationId xmlns:a16="http://schemas.microsoft.com/office/drawing/2014/main" id="{7AEE4CE5-BF21-4388-AB0E-8B1D91C98EE4}"/>
              </a:ext>
            </a:extLst>
          </p:cNvPr>
          <p:cNvSpPr/>
          <p:nvPr/>
        </p:nvSpPr>
        <p:spPr>
          <a:xfrm>
            <a:off x="6934201" y="1054101"/>
            <a:ext cx="3536091" cy="896781"/>
          </a:xfrm>
          <a:prstGeom prst="callout1">
            <a:avLst>
              <a:gd name="adj1" fmla="val 22998"/>
              <a:gd name="adj2" fmla="val -1868"/>
              <a:gd name="adj3" fmla="val 168793"/>
              <a:gd name="adj4" fmla="val -2028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Mac OS X, Windows, Linux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Handles low-level HW management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4D215A-0A19-4263-BE33-20F5D48DD099}"/>
              </a:ext>
            </a:extLst>
          </p:cNvPr>
          <p:cNvGrpSpPr/>
          <p:nvPr/>
        </p:nvGrpSpPr>
        <p:grpSpPr>
          <a:xfrm>
            <a:off x="6882777" y="2061947"/>
            <a:ext cx="3199354" cy="1202850"/>
            <a:chOff x="5198616" y="2097495"/>
            <a:chExt cx="3199354" cy="1202850"/>
          </a:xfrm>
        </p:grpSpPr>
        <p:pic>
          <p:nvPicPr>
            <p:cNvPr id="2052" name="Picture 4" descr="Image result for apple logo transparent">
              <a:extLst>
                <a:ext uri="{FF2B5EF4-FFF2-40B4-BE49-F238E27FC236}">
                  <a16:creationId xmlns:a16="http://schemas.microsoft.com/office/drawing/2014/main" id="{200B785B-2299-4F81-B138-F86A05277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616" y="2097495"/>
              <a:ext cx="873718" cy="107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windows logo transparent">
              <a:extLst>
                <a:ext uri="{FF2B5EF4-FFF2-40B4-BE49-F238E27FC236}">
                  <a16:creationId xmlns:a16="http://schemas.microsoft.com/office/drawing/2014/main" id="{7CC61745-83FB-4BA1-9396-B7D25B3CEF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4" t="14135" r="12258" b="14429"/>
            <a:stretch/>
          </p:blipFill>
          <p:spPr bwMode="auto">
            <a:xfrm>
              <a:off x="6184456" y="2155882"/>
              <a:ext cx="1158130" cy="107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그림 8">
              <a:extLst>
                <a:ext uri="{FF2B5EF4-FFF2-40B4-BE49-F238E27FC236}">
                  <a16:creationId xmlns:a16="http://schemas.microsoft.com/office/drawing/2014/main" id="{898FCEB7-4EF3-4236-98DA-12659685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4708" y="2115070"/>
              <a:ext cx="943262" cy="1185275"/>
            </a:xfrm>
            <a:prstGeom prst="rect">
              <a:avLst/>
            </a:prstGeom>
          </p:spPr>
        </p:pic>
      </p:grpSp>
      <p:sp>
        <p:nvSpPr>
          <p:cNvPr id="99" name="Callout: Line with No Border 98">
            <a:extLst>
              <a:ext uri="{FF2B5EF4-FFF2-40B4-BE49-F238E27FC236}">
                <a16:creationId xmlns:a16="http://schemas.microsoft.com/office/drawing/2014/main" id="{D2828FD0-24D0-4658-8F9F-BE6C88BA8706}"/>
              </a:ext>
            </a:extLst>
          </p:cNvPr>
          <p:cNvSpPr/>
          <p:nvPr/>
        </p:nvSpPr>
        <p:spPr>
          <a:xfrm>
            <a:off x="6934200" y="3328376"/>
            <a:ext cx="3536091" cy="896781"/>
          </a:xfrm>
          <a:prstGeom prst="callout1">
            <a:avLst>
              <a:gd name="adj1" fmla="val 14501"/>
              <a:gd name="adj2" fmla="val -1868"/>
              <a:gd name="adj3" fmla="val -11769"/>
              <a:gd name="adj4" fmla="val -1920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MIPS32 Instruction Set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Instructions that machine executes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7F7DAFA-4F8B-4FA7-8AE5-6D9C1129CE00}"/>
              </a:ext>
            </a:extLst>
          </p:cNvPr>
          <p:cNvGrpSpPr/>
          <p:nvPr/>
        </p:nvGrpSpPr>
        <p:grpSpPr>
          <a:xfrm>
            <a:off x="2407898" y="2505282"/>
            <a:ext cx="3823096" cy="475664"/>
            <a:chOff x="905329" y="2828636"/>
            <a:chExt cx="3823096" cy="514500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A89F59-F31F-45EE-9D1D-A2C49A43AAC1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E6EAFB"/>
            </a:solidFill>
            <a:ln w="28575">
              <a:solidFill>
                <a:srgbClr val="DCE2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D071F1B-68DA-4F00-B907-EC33ECD8E68A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C4CBE5"/>
            </a:solidFill>
            <a:ln w="28575"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A9D3B0-C219-4113-A2BB-53AF1E54E496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E6E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27FAFB0-1E51-48EB-B8BC-351608235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DCE2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6D4D58-222C-4F67-910E-06425BD89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DCE2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F294D6-AF7F-4586-AC3C-0F2984713447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CBBB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solidFill>
                  <a:srgbClr val="BC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6" name="Picture 8" descr="Image result for MIPS Instruction Set example">
            <a:extLst>
              <a:ext uri="{FF2B5EF4-FFF2-40B4-BE49-F238E27FC236}">
                <a16:creationId xmlns:a16="http://schemas.microsoft.com/office/drawing/2014/main" id="{566A56D6-7622-43E7-AEC3-5CBB8B41A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45"/>
          <a:stretch/>
        </p:blipFill>
        <p:spPr bwMode="auto">
          <a:xfrm>
            <a:off x="6895524" y="4386408"/>
            <a:ext cx="3536091" cy="16543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717410DA-4972-414A-84DE-F0F843333D0A}"/>
              </a:ext>
            </a:extLst>
          </p:cNvPr>
          <p:cNvSpPr/>
          <p:nvPr/>
        </p:nvSpPr>
        <p:spPr>
          <a:xfrm>
            <a:off x="6122951" y="2485094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767F849-2EA0-4801-AF34-6524555A6EFB}"/>
              </a:ext>
            </a:extLst>
          </p:cNvPr>
          <p:cNvSpPr/>
          <p:nvPr/>
        </p:nvSpPr>
        <p:spPr>
          <a:xfrm>
            <a:off x="6167898" y="3122843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91" grpId="0" animBg="1"/>
      <p:bldP spid="93" grpId="0" animBg="1"/>
      <p:bldP spid="93" grpId="1" animBg="1"/>
      <p:bldP spid="99" grpId="0" animBg="1"/>
      <p:bldP spid="117" grpId="0" animBg="1"/>
      <p:bldP spid="117" grpId="1" animBg="1"/>
      <p:bldP spid="117" grpId="2" animBg="1"/>
      <p:bldP spid="119" grpId="0" animBg="1"/>
      <p:bldP spid="11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E623FB-86DC-4E48-9F67-179C8802EC1D}"/>
              </a:ext>
            </a:extLst>
          </p:cNvPr>
          <p:cNvSpPr/>
          <p:nvPr/>
        </p:nvSpPr>
        <p:spPr>
          <a:xfrm>
            <a:off x="2410041" y="2485503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9B012AB-78A6-4C07-9906-9A8810236360}"/>
              </a:ext>
            </a:extLst>
          </p:cNvPr>
          <p:cNvSpPr/>
          <p:nvPr/>
        </p:nvSpPr>
        <p:spPr>
          <a:xfrm>
            <a:off x="2404073" y="2961153"/>
            <a:ext cx="3844477" cy="450935"/>
          </a:xfrm>
          <a:prstGeom prst="roundRect">
            <a:avLst>
              <a:gd name="adj" fmla="val 3237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EA4CD5A-F8D5-EBDF-9AE5-D5F0FB9C0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99A68D1-22B7-457E-8A71-EA4C40A27FBB}"/>
              </a:ext>
            </a:extLst>
          </p:cNvPr>
          <p:cNvSpPr/>
          <p:nvPr/>
        </p:nvSpPr>
        <p:spPr>
          <a:xfrm>
            <a:off x="2414050" y="11252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005A62-AF11-4D08-999F-3E8467243A06}"/>
              </a:ext>
            </a:extLst>
          </p:cNvPr>
          <p:cNvGrpSpPr/>
          <p:nvPr/>
        </p:nvGrpSpPr>
        <p:grpSpPr>
          <a:xfrm>
            <a:off x="1561265" y="2073874"/>
            <a:ext cx="785908" cy="3252750"/>
            <a:chOff x="37265" y="1969099"/>
            <a:chExt cx="785908" cy="32527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ED9087-1746-4A0C-9182-C671D0010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8C093C-A987-48F8-808F-437DD9665CC3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72434A5-91DE-4499-9F11-22D8319E1497}"/>
              </a:ext>
            </a:extLst>
          </p:cNvPr>
          <p:cNvSpPr/>
          <p:nvPr/>
        </p:nvSpPr>
        <p:spPr>
          <a:xfrm>
            <a:off x="2414050" y="339874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BBF8CF-79F5-4446-B239-E2EF19154D2A}"/>
              </a:ext>
            </a:extLst>
          </p:cNvPr>
          <p:cNvSpPr/>
          <p:nvPr/>
        </p:nvSpPr>
        <p:spPr>
          <a:xfrm>
            <a:off x="2414050" y="15780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134DA42-3743-418D-9393-874DBE3A0A1E}"/>
              </a:ext>
            </a:extLst>
          </p:cNvPr>
          <p:cNvSpPr/>
          <p:nvPr/>
        </p:nvSpPr>
        <p:spPr>
          <a:xfrm>
            <a:off x="2414050" y="20403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0D99B13-9F42-4E0D-A226-ED585A44B683}"/>
              </a:ext>
            </a:extLst>
          </p:cNvPr>
          <p:cNvSpPr/>
          <p:nvPr/>
        </p:nvSpPr>
        <p:spPr>
          <a:xfrm>
            <a:off x="2414050" y="385703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636F54F-E81D-4B19-8AAB-F2E848728C05}"/>
              </a:ext>
            </a:extLst>
          </p:cNvPr>
          <p:cNvSpPr/>
          <p:nvPr/>
        </p:nvSpPr>
        <p:spPr>
          <a:xfrm>
            <a:off x="2414050" y="479524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15395C3B-278A-4E24-8E51-DC77CB6757AC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FA78E69-EEAA-4E83-AEB0-04E3A052B2F2}"/>
              </a:ext>
            </a:extLst>
          </p:cNvPr>
          <p:cNvSpPr/>
          <p:nvPr/>
        </p:nvSpPr>
        <p:spPr>
          <a:xfrm>
            <a:off x="2414050" y="5257569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2CC5EA9-5BB0-490E-8B77-5EB4F48C75AA}"/>
              </a:ext>
            </a:extLst>
          </p:cNvPr>
          <p:cNvGrpSpPr/>
          <p:nvPr/>
        </p:nvGrpSpPr>
        <p:grpSpPr>
          <a:xfrm>
            <a:off x="2414050" y="4320476"/>
            <a:ext cx="3823096" cy="461665"/>
            <a:chOff x="5883729" y="3582317"/>
            <a:chExt cx="3823096" cy="49226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B11F05E-4CA5-49DF-85D4-383CB0E9056B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0EE2ABF-BD09-46C8-82EA-D001286AFF8F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349D217-DFF8-4BFE-BE71-8AE1E343BA13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E295D98-83E8-4D77-A12F-AB988B477824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14D42D1-F834-470B-8FB8-EC0874916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53B25F9-875F-499F-997D-4E80DF02BB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4D8A74-B043-4169-A27F-26633EED9B4E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47963-B4F3-478F-80C1-DAA8AA3B33FD}"/>
              </a:ext>
            </a:extLst>
          </p:cNvPr>
          <p:cNvGrpSpPr/>
          <p:nvPr/>
        </p:nvGrpSpPr>
        <p:grpSpPr>
          <a:xfrm>
            <a:off x="2406053" y="4296896"/>
            <a:ext cx="3842496" cy="477803"/>
            <a:chOff x="5101771" y="2233662"/>
            <a:chExt cx="3823096" cy="4756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F7F786-6773-4BAB-90A5-FA718D110ABE}"/>
                </a:ext>
              </a:extLst>
            </p:cNvPr>
            <p:cNvGrpSpPr/>
            <p:nvPr/>
          </p:nvGrpSpPr>
          <p:grpSpPr>
            <a:xfrm flipV="1">
              <a:off x="5101771" y="2263406"/>
              <a:ext cx="3823096" cy="445883"/>
              <a:chOff x="4611942" y="2541514"/>
              <a:chExt cx="3823096" cy="445883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38E7ACE-2109-40B5-A2AA-E6B6385BB666}"/>
                  </a:ext>
                </a:extLst>
              </p:cNvPr>
              <p:cNvSpPr/>
              <p:nvPr/>
            </p:nvSpPr>
            <p:spPr>
              <a:xfrm>
                <a:off x="4611942" y="2541514"/>
                <a:ext cx="3822700" cy="222942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E6EAFB"/>
              </a:solidFill>
              <a:ln w="28575">
                <a:solidFill>
                  <a:srgbClr val="DCE2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672AACE-FA08-40AA-8405-004BCD12D999}"/>
                  </a:ext>
                </a:extLst>
              </p:cNvPr>
              <p:cNvSpPr/>
              <p:nvPr/>
            </p:nvSpPr>
            <p:spPr>
              <a:xfrm flipV="1">
                <a:off x="4611942" y="2764455"/>
                <a:ext cx="3822700" cy="222942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C4CBE5"/>
              </a:solidFill>
              <a:ln w="28575">
                <a:solidFill>
                  <a:srgbClr val="C1C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A18D1DA-09D3-405E-A8F5-4FE1B273E5C4}"/>
                  </a:ext>
                </a:extLst>
              </p:cNvPr>
              <p:cNvSpPr/>
              <p:nvPr/>
            </p:nvSpPr>
            <p:spPr>
              <a:xfrm>
                <a:off x="4618094" y="2741842"/>
                <a:ext cx="3810792" cy="139293"/>
              </a:xfrm>
              <a:prstGeom prst="rect">
                <a:avLst/>
              </a:prstGeom>
              <a:solidFill>
                <a:srgbClr val="E6EA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81D5BE-CCED-45F6-9683-A3EDC8FA81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34642" y="2696690"/>
                <a:ext cx="396" cy="179236"/>
              </a:xfrm>
              <a:prstGeom prst="line">
                <a:avLst/>
              </a:prstGeom>
              <a:ln w="28575">
                <a:solidFill>
                  <a:srgbClr val="DCE2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DD31161-1DDB-4461-95ED-AA0070D029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11942" y="2696690"/>
                <a:ext cx="396" cy="179236"/>
              </a:xfrm>
              <a:prstGeom prst="line">
                <a:avLst/>
              </a:prstGeom>
              <a:ln w="28575">
                <a:solidFill>
                  <a:srgbClr val="DCE2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E89906A-F10E-4E31-8AE3-0F10F321BD81}"/>
                </a:ext>
              </a:extLst>
            </p:cNvPr>
            <p:cNvSpPr txBox="1"/>
            <p:nvPr/>
          </p:nvSpPr>
          <p:spPr>
            <a:xfrm>
              <a:off x="6242718" y="2233662"/>
              <a:ext cx="1540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CBBB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solidFill>
                  <a:srgbClr val="BC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Callout: Line with No Border 116">
            <a:extLst>
              <a:ext uri="{FF2B5EF4-FFF2-40B4-BE49-F238E27FC236}">
                <a16:creationId xmlns:a16="http://schemas.microsoft.com/office/drawing/2014/main" id="{77C9D862-94A0-4530-86FB-A09BE251B073}"/>
              </a:ext>
            </a:extLst>
          </p:cNvPr>
          <p:cNvSpPr/>
          <p:nvPr/>
        </p:nvSpPr>
        <p:spPr>
          <a:xfrm>
            <a:off x="6540500" y="1021175"/>
            <a:ext cx="2032000" cy="330200"/>
          </a:xfrm>
          <a:prstGeom prst="callout1">
            <a:avLst>
              <a:gd name="adj1" fmla="val 47596"/>
              <a:gd name="adj2" fmla="val -2240"/>
              <a:gd name="adj3" fmla="val 833311"/>
              <a:gd name="adj4" fmla="val -46162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How data flows through system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8" name="Callout: Line with No Border 117">
            <a:extLst>
              <a:ext uri="{FF2B5EF4-FFF2-40B4-BE49-F238E27FC236}">
                <a16:creationId xmlns:a16="http://schemas.microsoft.com/office/drawing/2014/main" id="{3154FA0A-CC07-4A13-BC89-2510AFE4883A}"/>
              </a:ext>
            </a:extLst>
          </p:cNvPr>
          <p:cNvSpPr/>
          <p:nvPr/>
        </p:nvSpPr>
        <p:spPr>
          <a:xfrm>
            <a:off x="6687434" y="2134662"/>
            <a:ext cx="2032000" cy="556355"/>
          </a:xfrm>
          <a:prstGeom prst="callout1">
            <a:avLst>
              <a:gd name="adj1" fmla="val 44431"/>
              <a:gd name="adj2" fmla="val -1771"/>
              <a:gd name="adj3" fmla="val 380250"/>
              <a:gd name="adj4" fmla="val -3688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Boolean logic gates and functions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9" name="Callout: Line with No Border 118">
            <a:extLst>
              <a:ext uri="{FF2B5EF4-FFF2-40B4-BE49-F238E27FC236}">
                <a16:creationId xmlns:a16="http://schemas.microsoft.com/office/drawing/2014/main" id="{8AB0D02C-1CDC-419D-B4F5-D42EC33D0635}"/>
              </a:ext>
            </a:extLst>
          </p:cNvPr>
          <p:cNvSpPr/>
          <p:nvPr/>
        </p:nvSpPr>
        <p:spPr>
          <a:xfrm>
            <a:off x="6687434" y="3163979"/>
            <a:ext cx="2032000" cy="741662"/>
          </a:xfrm>
          <a:prstGeom prst="callout1">
            <a:avLst>
              <a:gd name="adj1" fmla="val 52141"/>
              <a:gd name="adj2" fmla="val -1770"/>
              <a:gd name="adj3" fmla="val 223743"/>
              <a:gd name="adj4" fmla="val -22284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Combining devices to do useful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Callout: Line with No Border 119">
            <a:extLst>
              <a:ext uri="{FF2B5EF4-FFF2-40B4-BE49-F238E27FC236}">
                <a16:creationId xmlns:a16="http://schemas.microsoft.com/office/drawing/2014/main" id="{3B6EFDB4-C2F0-4A5B-9AC1-27C02136C41B}"/>
              </a:ext>
            </a:extLst>
          </p:cNvPr>
          <p:cNvSpPr/>
          <p:nvPr/>
        </p:nvSpPr>
        <p:spPr>
          <a:xfrm>
            <a:off x="6687434" y="4496048"/>
            <a:ext cx="1738132" cy="741662"/>
          </a:xfrm>
          <a:prstGeom prst="callout1">
            <a:avLst>
              <a:gd name="adj1" fmla="val 47004"/>
              <a:gd name="adj2" fmla="val -1757"/>
              <a:gd name="adj3" fmla="val 121123"/>
              <a:gd name="adj4" fmla="val -2280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Transistors and wires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1" name="Callout: Line with No Border 120">
            <a:extLst>
              <a:ext uri="{FF2B5EF4-FFF2-40B4-BE49-F238E27FC236}">
                <a16:creationId xmlns:a16="http://schemas.microsoft.com/office/drawing/2014/main" id="{E12A294B-372B-4EAF-83EF-9126F5F21A9B}"/>
              </a:ext>
            </a:extLst>
          </p:cNvPr>
          <p:cNvSpPr/>
          <p:nvPr/>
        </p:nvSpPr>
        <p:spPr>
          <a:xfrm>
            <a:off x="6687434" y="5378756"/>
            <a:ext cx="1738132" cy="741662"/>
          </a:xfrm>
          <a:prstGeom prst="callout1">
            <a:avLst>
              <a:gd name="adj1" fmla="val 49573"/>
              <a:gd name="adj2" fmla="val -1757"/>
              <a:gd name="adj3" fmla="val 73421"/>
              <a:gd name="adj4" fmla="val -21684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Silicon process technology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D2F16365-4E72-4911-B88B-54CFDBD83864}"/>
              </a:ext>
            </a:extLst>
          </p:cNvPr>
          <p:cNvSpPr/>
          <p:nvPr/>
        </p:nvSpPr>
        <p:spPr>
          <a:xfrm>
            <a:off x="2420202" y="4334284"/>
            <a:ext cx="3834212" cy="442280"/>
          </a:xfrm>
          <a:prstGeom prst="roundRect">
            <a:avLst>
              <a:gd name="adj" fmla="val 1486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4A29828-F263-4B9D-93D2-BBF17205B9B4}"/>
              </a:ext>
            </a:extLst>
          </p:cNvPr>
          <p:cNvSpPr/>
          <p:nvPr/>
        </p:nvSpPr>
        <p:spPr>
          <a:xfrm>
            <a:off x="2404072" y="4781715"/>
            <a:ext cx="3844586" cy="472190"/>
          </a:xfrm>
          <a:prstGeom prst="roundRect">
            <a:avLst>
              <a:gd name="adj" fmla="val 3217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4A8E570-05E5-4CE6-A785-259D550AD0A6}"/>
              </a:ext>
            </a:extLst>
          </p:cNvPr>
          <p:cNvSpPr/>
          <p:nvPr/>
        </p:nvSpPr>
        <p:spPr>
          <a:xfrm>
            <a:off x="2412236" y="5719405"/>
            <a:ext cx="3836422" cy="452795"/>
          </a:xfrm>
          <a:prstGeom prst="roundRect">
            <a:avLst>
              <a:gd name="adj" fmla="val 2561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1754CD2-B6B9-4246-9C55-E0A9C62A1CEB}"/>
              </a:ext>
            </a:extLst>
          </p:cNvPr>
          <p:cNvSpPr/>
          <p:nvPr/>
        </p:nvSpPr>
        <p:spPr>
          <a:xfrm>
            <a:off x="2412236" y="5260441"/>
            <a:ext cx="3836422" cy="449439"/>
          </a:xfrm>
          <a:prstGeom prst="roundRect">
            <a:avLst>
              <a:gd name="adj" fmla="val 2613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B727059-E0E8-41BD-882E-674BBD8FBAAB}"/>
              </a:ext>
            </a:extLst>
          </p:cNvPr>
          <p:cNvSpPr/>
          <p:nvPr/>
        </p:nvSpPr>
        <p:spPr>
          <a:xfrm>
            <a:off x="5492382" y="377174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259D4A-3DBF-4E07-8960-2100F0E55E72}"/>
              </a:ext>
            </a:extLst>
          </p:cNvPr>
          <p:cNvSpPr/>
          <p:nvPr/>
        </p:nvSpPr>
        <p:spPr>
          <a:xfrm>
            <a:off x="5806707" y="423901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8413731-50A8-4CB2-8C07-104217764C89}"/>
              </a:ext>
            </a:extLst>
          </p:cNvPr>
          <p:cNvSpPr/>
          <p:nvPr/>
        </p:nvSpPr>
        <p:spPr>
          <a:xfrm>
            <a:off x="6096001" y="4811304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AB41576-C8C4-4E68-BDAB-2686FDCA3021}"/>
              </a:ext>
            </a:extLst>
          </p:cNvPr>
          <p:cNvSpPr/>
          <p:nvPr/>
        </p:nvSpPr>
        <p:spPr>
          <a:xfrm>
            <a:off x="6134355" y="537875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40B3E54-3111-4E37-8E09-62805EEB671E}"/>
              </a:ext>
            </a:extLst>
          </p:cNvPr>
          <p:cNvSpPr/>
          <p:nvPr/>
        </p:nvSpPr>
        <p:spPr>
          <a:xfrm>
            <a:off x="6152218" y="5881192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EB7111-5EE4-4F55-9A84-DDAC970E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201" y="696279"/>
            <a:ext cx="1807005" cy="967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C3740-CB32-4B44-ACF8-0C8D5A17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331" y="1852517"/>
            <a:ext cx="1123950" cy="913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ECED6-AEEB-4D95-9550-F72479EC7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445" y="5182861"/>
            <a:ext cx="1681723" cy="1133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B6332-332C-42F9-BACD-CB4BB088A4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7" t="7194" r="3171"/>
          <a:stretch/>
        </p:blipFill>
        <p:spPr>
          <a:xfrm>
            <a:off x="8708241" y="4307719"/>
            <a:ext cx="1424521" cy="801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D28661-AE22-441F-B9EA-B1E31ED58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4753" y="2939980"/>
            <a:ext cx="2062106" cy="12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8" grpId="0" animBg="1"/>
      <p:bldP spid="98" grpId="1" animBg="1"/>
      <p:bldP spid="100" grpId="0" animBg="1"/>
      <p:bldP spid="101" grpId="0" animBg="1"/>
      <p:bldP spid="101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0" grpId="0" animBg="1"/>
      <p:bldP spid="1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3901" y="881744"/>
            <a:ext cx="6255720" cy="2193986"/>
          </a:xfrm>
        </p:spPr>
        <p:txBody>
          <a:bodyPr/>
          <a:lstStyle/>
          <a:p>
            <a:pPr marL="0" lvl="0" indent="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75000"/>
              <a:buNone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Jie Zhang (Instructor)</a:t>
            </a:r>
          </a:p>
          <a:p>
            <a:pPr marL="371475" indent="-561975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Office: </a:t>
            </a:r>
            <a:r>
              <a:rPr lang="en-US" altLang="zh-CN" sz="2400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Yanyuan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Building #508</a:t>
            </a:r>
          </a:p>
          <a:p>
            <a:pPr marL="371475" indent="-561975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Email: jiez@pku.edu.cn</a:t>
            </a:r>
          </a:p>
          <a:p>
            <a:pPr marL="371475" indent="-561975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Wechat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/Phone: 19910031394</a:t>
            </a:r>
          </a:p>
          <a:p>
            <a:pPr marL="609600" lvl="1" indent="-3429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endParaRPr lang="en-US" altLang="zh-CN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Course Administration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77AAB-A515-4118-B202-E64A8DF71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5" y="936853"/>
            <a:ext cx="1426306" cy="21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Logic, State, and Interconnect</a:t>
            </a:r>
            <a:endParaRPr lang="ko-KR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1A77AC2-3323-B30D-E40E-56CDF0CC1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B1A678B-5711-4696-BDF2-9D7794DDC7E2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8AEA20-BBC9-4489-B8FC-D159BB4038DE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2C1661-5123-44AD-8C39-22E6D439D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05C4A4-C863-447F-A3B8-7241C71EC8BB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DC2B21-A348-439E-A96E-A25514F6BB16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0744BC-45B6-4FCE-B89C-AE256F69AE38}"/>
              </a:ext>
            </a:extLst>
          </p:cNvPr>
          <p:cNvSpPr/>
          <p:nvPr/>
        </p:nvSpPr>
        <p:spPr>
          <a:xfrm>
            <a:off x="2414050" y="5710365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B274C40-BE50-4A56-9431-695D3D641248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FFE5CE-BADC-4A99-97F5-07D4491717AE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E1C7098-9DC2-43E1-A0DB-A06891025FE8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B887EF6-818F-453C-9554-430D101579A0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1FC9502-3736-44FF-B9D1-0806B312D4B8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1E46702-F2AB-4C60-8A7B-4599CC706747}"/>
              </a:ext>
            </a:extLst>
          </p:cNvPr>
          <p:cNvSpPr/>
          <p:nvPr/>
        </p:nvSpPr>
        <p:spPr>
          <a:xfrm>
            <a:off x="2410041" y="253025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1551DEB-6967-43DC-84D9-15102FC1EC5B}"/>
              </a:ext>
            </a:extLst>
          </p:cNvPr>
          <p:cNvSpPr/>
          <p:nvPr/>
        </p:nvSpPr>
        <p:spPr>
          <a:xfrm>
            <a:off x="2409843" y="3004108"/>
            <a:ext cx="3832648" cy="454884"/>
          </a:xfrm>
          <a:prstGeom prst="roundRect">
            <a:avLst>
              <a:gd name="adj" fmla="val 216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5DCDF6E-1705-4D9B-A989-AE58AF718D15}"/>
              </a:ext>
            </a:extLst>
          </p:cNvPr>
          <p:cNvGrpSpPr/>
          <p:nvPr/>
        </p:nvGrpSpPr>
        <p:grpSpPr>
          <a:xfrm>
            <a:off x="2414050" y="4358576"/>
            <a:ext cx="3823096" cy="461665"/>
            <a:chOff x="5883729" y="3582317"/>
            <a:chExt cx="3823096" cy="49226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161446-2A65-46B4-AB95-CFE04E844279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E49477B-BC21-4250-9DE7-44E093B3459F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96A708-2D10-4386-A8A7-74A84B25047B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117704-9D66-4ECA-99F2-C3A1FB1D5606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41FAC3D-FE64-4DEE-B8F4-4B2355EE9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DDC6C1B-149A-41B1-BFF2-0F465B6994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B88D8B0-1386-48E3-9294-5514107CC7ED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Callout: Line with No Border 102">
            <a:extLst>
              <a:ext uri="{FF2B5EF4-FFF2-40B4-BE49-F238E27FC236}">
                <a16:creationId xmlns:a16="http://schemas.microsoft.com/office/drawing/2014/main" id="{B623191F-6A66-4E4F-B2B2-D6AB1378860C}"/>
              </a:ext>
            </a:extLst>
          </p:cNvPr>
          <p:cNvSpPr/>
          <p:nvPr/>
        </p:nvSpPr>
        <p:spPr>
          <a:xfrm>
            <a:off x="6808188" y="1163320"/>
            <a:ext cx="3523881" cy="1840788"/>
          </a:xfrm>
          <a:prstGeom prst="callout1">
            <a:avLst>
              <a:gd name="adj1" fmla="val 47596"/>
              <a:gd name="adj2" fmla="val -2240"/>
              <a:gd name="adj3" fmla="val 169740"/>
              <a:gd name="adj4" fmla="val -17537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Digital systems are implemented with three basic building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Logic</a:t>
            </a:r>
            <a:r>
              <a:rPr lang="en-US" altLang="ko-KR" sz="2000" b="1" dirty="0">
                <a:solidFill>
                  <a:schemeClr val="tx1"/>
                </a:solidFill>
              </a:rPr>
              <a:t> to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State</a:t>
            </a:r>
            <a:r>
              <a:rPr lang="en-US" altLang="ko-KR" sz="2000" b="1" dirty="0">
                <a:solidFill>
                  <a:schemeClr val="tx1"/>
                </a:solidFill>
              </a:rPr>
              <a:t> to store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Interconnect</a:t>
            </a:r>
            <a:r>
              <a:rPr lang="en-US" altLang="ko-KR" sz="2000" b="1" dirty="0">
                <a:solidFill>
                  <a:schemeClr val="tx1"/>
                </a:solidFill>
              </a:rPr>
              <a:t> to move data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2939C86-1E09-4D09-812E-1C356C10FB5A}"/>
              </a:ext>
            </a:extLst>
          </p:cNvPr>
          <p:cNvSpPr/>
          <p:nvPr/>
        </p:nvSpPr>
        <p:spPr>
          <a:xfrm>
            <a:off x="6096001" y="4293280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CA794-0468-44B7-9C79-5368107ECD6D}"/>
              </a:ext>
            </a:extLst>
          </p:cNvPr>
          <p:cNvGrpSpPr/>
          <p:nvPr/>
        </p:nvGrpSpPr>
        <p:grpSpPr>
          <a:xfrm>
            <a:off x="6542101" y="3455428"/>
            <a:ext cx="739408" cy="479204"/>
            <a:chOff x="5174398" y="3446557"/>
            <a:chExt cx="739408" cy="479204"/>
          </a:xfrm>
        </p:grpSpPr>
        <p:sp>
          <p:nvSpPr>
            <p:cNvPr id="3" name="Flowchart: Delay 2">
              <a:extLst>
                <a:ext uri="{FF2B5EF4-FFF2-40B4-BE49-F238E27FC236}">
                  <a16:creationId xmlns:a16="http://schemas.microsoft.com/office/drawing/2014/main" id="{81627690-0F3A-43B1-BCE2-EC1658B5B71E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E75EBF7-5810-497C-A690-34471D78D3BB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343C680-3B5E-4ADB-AF35-5D221C0B4AB7}"/>
              </a:ext>
            </a:extLst>
          </p:cNvPr>
          <p:cNvGrpSpPr/>
          <p:nvPr/>
        </p:nvGrpSpPr>
        <p:grpSpPr>
          <a:xfrm>
            <a:off x="8228998" y="3455428"/>
            <a:ext cx="739408" cy="479204"/>
            <a:chOff x="5174398" y="3446557"/>
            <a:chExt cx="739408" cy="479204"/>
          </a:xfrm>
        </p:grpSpPr>
        <p:sp>
          <p:nvSpPr>
            <p:cNvPr id="120" name="Flowchart: Delay 119">
              <a:extLst>
                <a:ext uri="{FF2B5EF4-FFF2-40B4-BE49-F238E27FC236}">
                  <a16:creationId xmlns:a16="http://schemas.microsoft.com/office/drawing/2014/main" id="{BF31A472-67A4-4D80-AFD4-83DDBF751323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635E60D-2F65-44E7-8500-9F383BC70FD0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BA40BF4-F62D-4DE4-B915-8C9D03F4E84B}"/>
              </a:ext>
            </a:extLst>
          </p:cNvPr>
          <p:cNvGrpSpPr/>
          <p:nvPr/>
        </p:nvGrpSpPr>
        <p:grpSpPr>
          <a:xfrm>
            <a:off x="9804893" y="3455428"/>
            <a:ext cx="739408" cy="479204"/>
            <a:chOff x="5174398" y="3446557"/>
            <a:chExt cx="739408" cy="479204"/>
          </a:xfrm>
        </p:grpSpPr>
        <p:sp>
          <p:nvSpPr>
            <p:cNvPr id="123" name="Flowchart: Delay 122">
              <a:extLst>
                <a:ext uri="{FF2B5EF4-FFF2-40B4-BE49-F238E27FC236}">
                  <a16:creationId xmlns:a16="http://schemas.microsoft.com/office/drawing/2014/main" id="{41CFA7CE-F56E-4F80-A5E1-1EF4EAAF9B2D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FB4096A-09AF-4C0E-A814-499BA48D36E1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44A5268-314F-4EC1-8055-EE7FA98BF243}"/>
              </a:ext>
            </a:extLst>
          </p:cNvPr>
          <p:cNvGrpSpPr/>
          <p:nvPr/>
        </p:nvGrpSpPr>
        <p:grpSpPr>
          <a:xfrm>
            <a:off x="7347489" y="4840767"/>
            <a:ext cx="739408" cy="479204"/>
            <a:chOff x="5174398" y="3446557"/>
            <a:chExt cx="739408" cy="479204"/>
          </a:xfrm>
        </p:grpSpPr>
        <p:sp>
          <p:nvSpPr>
            <p:cNvPr id="126" name="Flowchart: Delay 125">
              <a:extLst>
                <a:ext uri="{FF2B5EF4-FFF2-40B4-BE49-F238E27FC236}">
                  <a16:creationId xmlns:a16="http://schemas.microsoft.com/office/drawing/2014/main" id="{BE873F2B-6EF5-4C0E-A51A-2A0FB6F4F358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5836FE-8E03-42B6-9294-3838E6C16C0F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45CBFF-3EBB-4ECC-BEE4-7C691E728059}"/>
              </a:ext>
            </a:extLst>
          </p:cNvPr>
          <p:cNvGrpSpPr/>
          <p:nvPr/>
        </p:nvGrpSpPr>
        <p:grpSpPr>
          <a:xfrm>
            <a:off x="9065485" y="4840767"/>
            <a:ext cx="739408" cy="479204"/>
            <a:chOff x="5174398" y="3446557"/>
            <a:chExt cx="739408" cy="479204"/>
          </a:xfrm>
        </p:grpSpPr>
        <p:sp>
          <p:nvSpPr>
            <p:cNvPr id="129" name="Flowchart: Delay 128">
              <a:extLst>
                <a:ext uri="{FF2B5EF4-FFF2-40B4-BE49-F238E27FC236}">
                  <a16:creationId xmlns:a16="http://schemas.microsoft.com/office/drawing/2014/main" id="{118970CE-9D30-4725-8C3D-BB6A5EBAD05E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FA73F9C-B145-49AC-9085-1A86E955FDB0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EB6DF-684E-45B6-8C06-835EBC032AA9}"/>
              </a:ext>
            </a:extLst>
          </p:cNvPr>
          <p:cNvGrpSpPr/>
          <p:nvPr/>
        </p:nvGrpSpPr>
        <p:grpSpPr>
          <a:xfrm>
            <a:off x="7424701" y="3391624"/>
            <a:ext cx="662197" cy="606815"/>
            <a:chOff x="5877904" y="3374880"/>
            <a:chExt cx="662197" cy="6068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80DFC2-1FEE-414B-B5A8-23C20F15D1ED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3AE2E6-CAF9-4666-97F0-AE71903E7FF5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F8BA1FA-E8E4-4838-A28A-B74685CC1718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0D71C25-05C0-4A2C-A3AB-2D6E3E589D74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FE79F2D-8C92-4929-A9C8-E5C0E7D5843D}"/>
              </a:ext>
            </a:extLst>
          </p:cNvPr>
          <p:cNvGrpSpPr/>
          <p:nvPr/>
        </p:nvGrpSpPr>
        <p:grpSpPr>
          <a:xfrm>
            <a:off x="9121441" y="3391624"/>
            <a:ext cx="662197" cy="606815"/>
            <a:chOff x="5877904" y="3374880"/>
            <a:chExt cx="662197" cy="60681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AC87755-401E-4FDF-93A9-B170C7CD109C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8644DCD-0AF5-409D-BD9B-4B2066F427C5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3F5441D2-4186-4BE1-BE2C-33ABBB81303F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B236BBD-55B9-4895-931D-045C65A5F16C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596DC43-8EC8-4906-BFCC-14D03DE30BDF}"/>
              </a:ext>
            </a:extLst>
          </p:cNvPr>
          <p:cNvGrpSpPr/>
          <p:nvPr/>
        </p:nvGrpSpPr>
        <p:grpSpPr>
          <a:xfrm>
            <a:off x="6567302" y="4776963"/>
            <a:ext cx="662197" cy="606815"/>
            <a:chOff x="5877904" y="3374880"/>
            <a:chExt cx="662197" cy="60681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BF0856-8129-48F9-9FF2-7199FA856284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26801AD-1564-4FB4-9E32-A65B17161EB1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Isosceles Triangle 140">
                <a:extLst>
                  <a:ext uri="{FF2B5EF4-FFF2-40B4-BE49-F238E27FC236}">
                    <a16:creationId xmlns:a16="http://schemas.microsoft.com/office/drawing/2014/main" id="{10030C38-8103-4C67-BAF1-2538F2396D56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9B522C8-4D62-4538-81D4-15618A163697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A01C9E-AAD4-422B-B234-850803ABA43F}"/>
              </a:ext>
            </a:extLst>
          </p:cNvPr>
          <p:cNvGrpSpPr/>
          <p:nvPr/>
        </p:nvGrpSpPr>
        <p:grpSpPr>
          <a:xfrm>
            <a:off x="8277671" y="4776963"/>
            <a:ext cx="662197" cy="606815"/>
            <a:chOff x="5877904" y="3374880"/>
            <a:chExt cx="662197" cy="6068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C46DC6E-2A40-48FC-ACDA-2319431B0B31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AEEBEC3-1734-4C22-BA05-CF7780CB5701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7A21C687-D36C-4FBB-A4B7-7A92E668EC69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64B7ABE-4E11-4609-9EF3-81F3AB11F275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98965B9-0D56-4208-9EA5-06F8761827A1}"/>
              </a:ext>
            </a:extLst>
          </p:cNvPr>
          <p:cNvGrpSpPr/>
          <p:nvPr/>
        </p:nvGrpSpPr>
        <p:grpSpPr>
          <a:xfrm>
            <a:off x="9901088" y="4776963"/>
            <a:ext cx="662197" cy="606815"/>
            <a:chOff x="5877904" y="3374880"/>
            <a:chExt cx="662197" cy="6068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79E89FB-684C-4B16-83DF-0AE0373E240C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B1CC8F2-515E-49BA-82B9-1DF25BA534E8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6CACD50F-27DC-4949-A6D1-E67CE4D6DA70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26D0247-FA12-4275-890F-8BDD3B825CD1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660DBC-651F-454E-B21E-EB91D7370E7E}"/>
              </a:ext>
            </a:extLst>
          </p:cNvPr>
          <p:cNvCxnSpPr>
            <a:cxnSpLocks/>
          </p:cNvCxnSpPr>
          <p:nvPr/>
        </p:nvCxnSpPr>
        <p:spPr>
          <a:xfrm>
            <a:off x="6856374" y="3989394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13EA4D8-7208-4236-A446-227EA40ECDD1}"/>
              </a:ext>
            </a:extLst>
          </p:cNvPr>
          <p:cNvCxnSpPr>
            <a:cxnSpLocks/>
          </p:cNvCxnSpPr>
          <p:nvPr/>
        </p:nvCxnSpPr>
        <p:spPr>
          <a:xfrm>
            <a:off x="9435189" y="4036935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1E5967F-C4C4-4936-AAC8-52F0B9A7EC3F}"/>
              </a:ext>
            </a:extLst>
          </p:cNvPr>
          <p:cNvCxnSpPr>
            <a:cxnSpLocks/>
          </p:cNvCxnSpPr>
          <p:nvPr/>
        </p:nvCxnSpPr>
        <p:spPr>
          <a:xfrm>
            <a:off x="10216376" y="3998439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D18AF72-DC75-4AAC-986B-3836DAD2C71C}"/>
              </a:ext>
            </a:extLst>
          </p:cNvPr>
          <p:cNvCxnSpPr>
            <a:cxnSpLocks/>
          </p:cNvCxnSpPr>
          <p:nvPr/>
        </p:nvCxnSpPr>
        <p:spPr>
          <a:xfrm flipH="1">
            <a:off x="9540035" y="4036934"/>
            <a:ext cx="510452" cy="7490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401C62C-D199-4D65-95DE-1F00D7EB29AC}"/>
              </a:ext>
            </a:extLst>
          </p:cNvPr>
          <p:cNvCxnSpPr>
            <a:cxnSpLocks/>
          </p:cNvCxnSpPr>
          <p:nvPr/>
        </p:nvCxnSpPr>
        <p:spPr>
          <a:xfrm>
            <a:off x="9590995" y="4039702"/>
            <a:ext cx="510452" cy="7490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D25F084-21C1-43BF-8433-26BB95252D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69568" y="4137762"/>
            <a:ext cx="619262" cy="51387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F04B65-9F8E-4DE2-8D65-E56DB4CFF823}"/>
              </a:ext>
            </a:extLst>
          </p:cNvPr>
          <p:cNvSpPr/>
          <p:nvPr/>
        </p:nvSpPr>
        <p:spPr>
          <a:xfrm>
            <a:off x="7572375" y="3990976"/>
            <a:ext cx="742950" cy="752475"/>
          </a:xfrm>
          <a:custGeom>
            <a:avLst/>
            <a:gdLst>
              <a:gd name="connsiteX0" fmla="*/ 0 w 742950"/>
              <a:gd name="connsiteY0" fmla="*/ 752475 h 752475"/>
              <a:gd name="connsiteX1" fmla="*/ 304800 w 742950"/>
              <a:gd name="connsiteY1" fmla="*/ 295275 h 752475"/>
              <a:gd name="connsiteX2" fmla="*/ 742950 w 74295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752475">
                <a:moveTo>
                  <a:pt x="0" y="752475"/>
                </a:moveTo>
                <a:cubicBezTo>
                  <a:pt x="90487" y="586581"/>
                  <a:pt x="180975" y="420687"/>
                  <a:pt x="304800" y="295275"/>
                </a:cubicBezTo>
                <a:cubicBezTo>
                  <a:pt x="428625" y="169863"/>
                  <a:pt x="585787" y="84931"/>
                  <a:pt x="74295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EC1D00-1563-402F-B6B3-4222CE5251DB}"/>
              </a:ext>
            </a:extLst>
          </p:cNvPr>
          <p:cNvSpPr/>
          <p:nvPr/>
        </p:nvSpPr>
        <p:spPr>
          <a:xfrm>
            <a:off x="8629651" y="4057650"/>
            <a:ext cx="561975" cy="219242"/>
          </a:xfrm>
          <a:custGeom>
            <a:avLst/>
            <a:gdLst>
              <a:gd name="connsiteX0" fmla="*/ 0 w 561975"/>
              <a:gd name="connsiteY0" fmla="*/ 0 h 219242"/>
              <a:gd name="connsiteX1" fmla="*/ 285750 w 561975"/>
              <a:gd name="connsiteY1" fmla="*/ 219075 h 219242"/>
              <a:gd name="connsiteX2" fmla="*/ 561975 w 561975"/>
              <a:gd name="connsiteY2" fmla="*/ 28575 h 21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975" h="219242">
                <a:moveTo>
                  <a:pt x="0" y="0"/>
                </a:moveTo>
                <a:cubicBezTo>
                  <a:pt x="96044" y="107156"/>
                  <a:pt x="192088" y="214313"/>
                  <a:pt x="285750" y="219075"/>
                </a:cubicBezTo>
                <a:cubicBezTo>
                  <a:pt x="379412" y="223837"/>
                  <a:pt x="470693" y="126206"/>
                  <a:pt x="561975" y="2857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927081F-8BD9-4F67-91D4-EA9F13D9ACAD}"/>
              </a:ext>
            </a:extLst>
          </p:cNvPr>
          <p:cNvSpPr/>
          <p:nvPr/>
        </p:nvSpPr>
        <p:spPr>
          <a:xfrm flipV="1">
            <a:off x="7868563" y="4553306"/>
            <a:ext cx="561975" cy="219242"/>
          </a:xfrm>
          <a:custGeom>
            <a:avLst/>
            <a:gdLst>
              <a:gd name="connsiteX0" fmla="*/ 0 w 561975"/>
              <a:gd name="connsiteY0" fmla="*/ 0 h 219242"/>
              <a:gd name="connsiteX1" fmla="*/ 285750 w 561975"/>
              <a:gd name="connsiteY1" fmla="*/ 219075 h 219242"/>
              <a:gd name="connsiteX2" fmla="*/ 561975 w 561975"/>
              <a:gd name="connsiteY2" fmla="*/ 28575 h 21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975" h="219242">
                <a:moveTo>
                  <a:pt x="0" y="0"/>
                </a:moveTo>
                <a:cubicBezTo>
                  <a:pt x="96044" y="107156"/>
                  <a:pt x="192088" y="214313"/>
                  <a:pt x="285750" y="219075"/>
                </a:cubicBezTo>
                <a:cubicBezTo>
                  <a:pt x="379412" y="223837"/>
                  <a:pt x="470693" y="126206"/>
                  <a:pt x="561975" y="2857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2641F6-14C2-44D4-A8F0-14F963B2813A}"/>
              </a:ext>
            </a:extLst>
          </p:cNvPr>
          <p:cNvSpPr/>
          <p:nvPr/>
        </p:nvSpPr>
        <p:spPr>
          <a:xfrm>
            <a:off x="7929359" y="4289013"/>
            <a:ext cx="1467633" cy="269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900" b="1" i="1" dirty="0">
                <a:solidFill>
                  <a:schemeClr val="bg1">
                    <a:lumMod val="50000"/>
                  </a:schemeClr>
                </a:solidFill>
                <a:latin typeface="Bell Gothic Std Black" panose="020B0706020202040204" pitchFamily="34" charset="0"/>
              </a:rPr>
              <a:t>Interconnect</a:t>
            </a:r>
            <a:endParaRPr lang="ko-KR" altLang="en-US" sz="1900" b="1" i="1" dirty="0">
              <a:solidFill>
                <a:schemeClr val="bg1">
                  <a:lumMod val="50000"/>
                </a:schemeClr>
              </a:solidFill>
              <a:latin typeface="Bell Gothic Std Black" panose="020B07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2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2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8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1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4" grpId="1" animBg="1"/>
      <p:bldP spid="18" grpId="0" animBg="1"/>
      <p:bldP spid="19" grpId="0" animBg="1"/>
      <p:bldP spid="156" grpId="0" animBg="1"/>
      <p:bldP spid="1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49E86F-196E-4D27-AA4C-58EB51CC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General-Purpose Computing: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CA774-E07B-4624-88E8-B13C707D6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Source:</a:t>
            </a:r>
            <a:r>
              <a:rPr lang="zh-CN" altLang="en-US" dirty="0"/>
              <a:t> </a:t>
            </a:r>
            <a:r>
              <a:rPr lang="en-US" altLang="ko-KR" dirty="0"/>
              <a:t>Processors, Memories, and Networks</a:t>
            </a:r>
            <a:endParaRPr lang="ko-KR" alt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11E9953-5A42-40DE-908D-0B323D578CD1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70A83-EAE5-4724-BAC1-F5CB12DF4FB6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717A52F-A007-401F-96D4-275526D95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4DCBAD-337E-4764-9F33-D3E202F0244D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0BD2045-941E-4CE1-9A8A-D51BA3D4D9BE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564E1BB-EF89-4FD7-9E88-5871C1D46D94}"/>
              </a:ext>
            </a:extLst>
          </p:cNvPr>
          <p:cNvSpPr/>
          <p:nvPr/>
        </p:nvSpPr>
        <p:spPr>
          <a:xfrm>
            <a:off x="2414050" y="5710365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16E48E0-290E-4331-BB00-1F5691E5F192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C39094-09E0-4468-A201-DC20965FDDE7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E3C71B-01C5-4E08-8798-62691E403129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4DBC609-89B8-475E-908D-9B6728ACB455}"/>
              </a:ext>
            </a:extLst>
          </p:cNvPr>
          <p:cNvSpPr/>
          <p:nvPr/>
        </p:nvSpPr>
        <p:spPr>
          <a:xfrm>
            <a:off x="2410041" y="253025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F2BD9E-5683-419C-A8FD-CE27916E9C8A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4160997-49EC-4AFB-A5D8-EB34B6AA4498}"/>
              </a:ext>
            </a:extLst>
          </p:cNvPr>
          <p:cNvSpPr/>
          <p:nvPr/>
        </p:nvSpPr>
        <p:spPr>
          <a:xfrm>
            <a:off x="2414050" y="345221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243B5F2-C516-4653-A5D7-D72CF2944374}"/>
              </a:ext>
            </a:extLst>
          </p:cNvPr>
          <p:cNvSpPr/>
          <p:nvPr/>
        </p:nvSpPr>
        <p:spPr>
          <a:xfrm>
            <a:off x="2414050" y="2992237"/>
            <a:ext cx="3822700" cy="467900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B44275-E97C-4831-A172-1C912FCA424A}"/>
              </a:ext>
            </a:extLst>
          </p:cNvPr>
          <p:cNvSpPr/>
          <p:nvPr/>
        </p:nvSpPr>
        <p:spPr>
          <a:xfrm>
            <a:off x="2414050" y="391418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Callout: Line with No Border 94">
            <a:extLst>
              <a:ext uri="{FF2B5EF4-FFF2-40B4-BE49-F238E27FC236}">
                <a16:creationId xmlns:a16="http://schemas.microsoft.com/office/drawing/2014/main" id="{6B4F5D31-0117-4BB4-A854-2FC94C24F7BE}"/>
              </a:ext>
            </a:extLst>
          </p:cNvPr>
          <p:cNvSpPr/>
          <p:nvPr/>
        </p:nvSpPr>
        <p:spPr>
          <a:xfrm>
            <a:off x="6945682" y="1125375"/>
            <a:ext cx="3523881" cy="1840788"/>
          </a:xfrm>
          <a:prstGeom prst="callout1">
            <a:avLst>
              <a:gd name="adj1" fmla="val 47596"/>
              <a:gd name="adj2" fmla="val -2240"/>
              <a:gd name="adj3" fmla="val 135145"/>
              <a:gd name="adj4" fmla="val -13341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Computer engineering basic build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Processors</a:t>
            </a:r>
            <a:r>
              <a:rPr lang="en-US" altLang="ko-KR" sz="2000" b="1" dirty="0">
                <a:solidFill>
                  <a:schemeClr val="tx1"/>
                </a:solidFill>
              </a:rPr>
              <a:t> for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Memories</a:t>
            </a:r>
            <a:r>
              <a:rPr lang="en-US" altLang="ko-KR" sz="2000" b="1" dirty="0">
                <a:solidFill>
                  <a:schemeClr val="tx1"/>
                </a:solidFill>
              </a:rPr>
              <a:t> for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Networks</a:t>
            </a:r>
            <a:r>
              <a:rPr lang="en-US" altLang="ko-KR" sz="2000" b="1" dirty="0">
                <a:solidFill>
                  <a:schemeClr val="tx1"/>
                </a:solidFill>
              </a:rPr>
              <a:t> for communication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6" name="Right Bracket 95">
            <a:extLst>
              <a:ext uri="{FF2B5EF4-FFF2-40B4-BE49-F238E27FC236}">
                <a16:creationId xmlns:a16="http://schemas.microsoft.com/office/drawing/2014/main" id="{0E23BB36-5D94-4D13-8A42-E1808F34B950}"/>
              </a:ext>
            </a:extLst>
          </p:cNvPr>
          <p:cNvSpPr/>
          <p:nvPr/>
        </p:nvSpPr>
        <p:spPr>
          <a:xfrm>
            <a:off x="6319284" y="2992238"/>
            <a:ext cx="164066" cy="1355077"/>
          </a:xfrm>
          <a:prstGeom prst="rightBracket">
            <a:avLst>
              <a:gd name="adj" fmla="val 50908"/>
            </a:avLst>
          </a:prstGeom>
          <a:ln w="57150">
            <a:solidFill>
              <a:srgbClr val="143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A8E7BF-F2DE-4365-BEEA-CF1D9F354D2A}"/>
              </a:ext>
            </a:extLst>
          </p:cNvPr>
          <p:cNvCxnSpPr>
            <a:cxnSpLocks/>
          </p:cNvCxnSpPr>
          <p:nvPr/>
        </p:nvCxnSpPr>
        <p:spPr>
          <a:xfrm>
            <a:off x="8576553" y="3678288"/>
            <a:ext cx="0" cy="192422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processor">
            <a:extLst>
              <a:ext uri="{FF2B5EF4-FFF2-40B4-BE49-F238E27FC236}">
                <a16:creationId xmlns:a16="http://schemas.microsoft.com/office/drawing/2014/main" id="{491E9523-73D9-4C29-86A7-514734CDB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000" r="92889">
                        <a14:foregroundMark x1="9333" y1="54667" x2="8444" y2="59556"/>
                        <a14:foregroundMark x1="4444" y1="63111" x2="4444" y2="63111"/>
                        <a14:foregroundMark x1="92889" y1="37778" x2="92000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 t="9015" r="3706" b="7330"/>
          <a:stretch/>
        </p:blipFill>
        <p:spPr bwMode="auto">
          <a:xfrm>
            <a:off x="8001652" y="2966164"/>
            <a:ext cx="1323975" cy="11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RAM">
            <a:extLst>
              <a:ext uri="{FF2B5EF4-FFF2-40B4-BE49-F238E27FC236}">
                <a16:creationId xmlns:a16="http://schemas.microsoft.com/office/drawing/2014/main" id="{714A6285-BAD3-49F6-A763-353ECBBF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45" b="89991" l="6188" r="92875">
                        <a14:foregroundMark x1="10313" y1="56415" x2="9500" y2="57143"/>
                        <a14:foregroundMark x1="6188" y1="64058" x2="6188" y2="64058"/>
                        <a14:foregroundMark x1="90188" y1="68881" x2="90188" y2="68881"/>
                        <a14:foregroundMark x1="92875" y1="53139" x2="92875" y2="5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7693" r="4576" b="16546"/>
          <a:stretch/>
        </p:blipFill>
        <p:spPr bwMode="auto">
          <a:xfrm>
            <a:off x="7105338" y="5316207"/>
            <a:ext cx="2942431" cy="10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Cloud 98">
            <a:extLst>
              <a:ext uri="{FF2B5EF4-FFF2-40B4-BE49-F238E27FC236}">
                <a16:creationId xmlns:a16="http://schemas.microsoft.com/office/drawing/2014/main" id="{0A8601E6-3F5F-4AD8-B8C3-90A415107126}"/>
              </a:ext>
            </a:extLst>
          </p:cNvPr>
          <p:cNvSpPr/>
          <p:nvPr/>
        </p:nvSpPr>
        <p:spPr>
          <a:xfrm>
            <a:off x="7787120" y="4367763"/>
            <a:ext cx="1538506" cy="672687"/>
          </a:xfrm>
          <a:prstGeom prst="cloud">
            <a:avLst/>
          </a:prstGeom>
          <a:solidFill>
            <a:srgbClr val="1B3EB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A80609A-BA77-4E3E-9DB0-3485F1E16A51}"/>
              </a:ext>
            </a:extLst>
          </p:cNvPr>
          <p:cNvGrpSpPr/>
          <p:nvPr/>
        </p:nvGrpSpPr>
        <p:grpSpPr>
          <a:xfrm>
            <a:off x="6534661" y="4362545"/>
            <a:ext cx="1203193" cy="707886"/>
            <a:chOff x="5010660" y="4377777"/>
            <a:chExt cx="1203193" cy="707886"/>
          </a:xfrm>
        </p:grpSpPr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BDEE9E16-B7A2-4231-8849-C3718628A909}"/>
                </a:ext>
              </a:extLst>
            </p:cNvPr>
            <p:cNvSpPr/>
            <p:nvPr/>
          </p:nvSpPr>
          <p:spPr>
            <a:xfrm>
              <a:off x="5798051" y="4571519"/>
              <a:ext cx="415802" cy="350909"/>
            </a:xfrm>
            <a:prstGeom prst="rightArrow">
              <a:avLst/>
            </a:prstGeom>
            <a:solidFill>
              <a:srgbClr val="1B3E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45233-A70E-4379-84BB-7AD1E5E1D8F4}"/>
                </a:ext>
              </a:extLst>
            </p:cNvPr>
            <p:cNvSpPr txBox="1"/>
            <p:nvPr/>
          </p:nvSpPr>
          <p:spPr>
            <a:xfrm>
              <a:off x="5010660" y="4377777"/>
              <a:ext cx="870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Input data</a:t>
              </a:r>
              <a:endParaRPr lang="ko-KR" altLang="en-US" sz="2000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672EF5-21FB-4F8D-9BC0-300AC25B1513}"/>
              </a:ext>
            </a:extLst>
          </p:cNvPr>
          <p:cNvGrpSpPr/>
          <p:nvPr/>
        </p:nvGrpSpPr>
        <p:grpSpPr>
          <a:xfrm>
            <a:off x="9386226" y="4362545"/>
            <a:ext cx="1281774" cy="707886"/>
            <a:chOff x="7862226" y="4347314"/>
            <a:chExt cx="1281774" cy="707886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D0014922-BC8E-457C-9284-87584402D6E2}"/>
                </a:ext>
              </a:extLst>
            </p:cNvPr>
            <p:cNvSpPr/>
            <p:nvPr/>
          </p:nvSpPr>
          <p:spPr>
            <a:xfrm>
              <a:off x="7862226" y="4528650"/>
              <a:ext cx="415802" cy="350909"/>
            </a:xfrm>
            <a:prstGeom prst="rightArrow">
              <a:avLst/>
            </a:prstGeom>
            <a:solidFill>
              <a:srgbClr val="1B3E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9569C39-7D86-432F-84B2-EDE8343BB3DA}"/>
                </a:ext>
              </a:extLst>
            </p:cNvPr>
            <p:cNvSpPr txBox="1"/>
            <p:nvPr/>
          </p:nvSpPr>
          <p:spPr>
            <a:xfrm>
              <a:off x="8198870" y="4347314"/>
              <a:ext cx="9451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Output data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5" grpId="0" animBg="1"/>
      <p:bldP spid="96" grpId="0" animBg="1"/>
      <p:bldP spid="9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B8B6A44E-21FE-49DE-B812-C9A3CDE1E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33" y="973508"/>
            <a:ext cx="1612180" cy="12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72869-41ED-4C26-BF99-0924776A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Research as a Scientific Approach</a:t>
            </a:r>
            <a:endParaRPr lang="ko-KR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B849C3A-5CDB-BF03-C040-E0E4A010A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209" y="6508814"/>
            <a:ext cx="6904251" cy="341124"/>
          </a:xfrm>
        </p:spPr>
        <p:txBody>
          <a:bodyPr/>
          <a:lstStyle/>
          <a:p>
            <a:endParaRPr lang="zh-CN" altLang="en-US" sz="1050"/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5858E499-ACCB-4FE8-BD44-B9B2459F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5520510" y="946456"/>
            <a:ext cx="1371863" cy="12418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0618E24-F006-4807-BB29-9D755C615D76}"/>
              </a:ext>
            </a:extLst>
          </p:cNvPr>
          <p:cNvGrpSpPr/>
          <p:nvPr/>
        </p:nvGrpSpPr>
        <p:grpSpPr>
          <a:xfrm>
            <a:off x="2909040" y="2283396"/>
            <a:ext cx="2453682" cy="696159"/>
            <a:chOff x="369690" y="2357858"/>
            <a:chExt cx="2848746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05E17-4E71-4E11-A430-DCE621586C9E}"/>
                </a:ext>
              </a:extLst>
            </p:cNvPr>
            <p:cNvSpPr txBox="1"/>
            <p:nvPr/>
          </p:nvSpPr>
          <p:spPr>
            <a:xfrm>
              <a:off x="1188600" y="2357858"/>
              <a:ext cx="2029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/>
                <a:t>Ask question </a:t>
              </a:r>
              <a:r>
                <a:rPr lang="en-US" altLang="ko-KR" sz="2000" dirty="0"/>
                <a:t>about </a:t>
              </a:r>
              <a:r>
                <a:rPr lang="en-US" altLang="ko-KR" sz="2000" b="1" dirty="0">
                  <a:solidFill>
                    <a:srgbClr val="143197"/>
                  </a:solidFill>
                </a:rPr>
                <a:t>nature</a:t>
              </a:r>
              <a:endParaRPr lang="ko-KR" altLang="en-US" sz="2000" b="1" dirty="0">
                <a:solidFill>
                  <a:srgbClr val="143197"/>
                </a:solidFill>
              </a:endParaRPr>
            </a:p>
          </p:txBody>
        </p:sp>
        <p:pic>
          <p:nvPicPr>
            <p:cNvPr id="13316" name="Picture 4" descr="Image result for ask icon">
              <a:extLst>
                <a:ext uri="{FF2B5EF4-FFF2-40B4-BE49-F238E27FC236}">
                  <a16:creationId xmlns:a16="http://schemas.microsoft.com/office/drawing/2014/main" id="{803B0F8F-011E-4841-A05E-FF7AC5DFB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0" y="2357858"/>
              <a:ext cx="797142" cy="83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65737EFA-E9ED-4B8B-BE0A-8A87CA3F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91" y="941996"/>
            <a:ext cx="1612180" cy="12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DAC2DD7F-FE2B-4E12-941F-DE744989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9120" y="903514"/>
            <a:ext cx="1371863" cy="12418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659FA5-8F3B-47B3-AFDC-570A92FFB5E5}"/>
              </a:ext>
            </a:extLst>
          </p:cNvPr>
          <p:cNvSpPr/>
          <p:nvPr/>
        </p:nvSpPr>
        <p:spPr>
          <a:xfrm>
            <a:off x="6206441" y="1031874"/>
            <a:ext cx="4318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Computer Engineering</a:t>
            </a:r>
          </a:p>
          <a:p>
            <a:pPr algn="ctr"/>
            <a:r>
              <a:rPr lang="en-US" altLang="ko-KR" sz="2000" b="1" i="1" dirty="0">
                <a:solidFill>
                  <a:srgbClr val="143197"/>
                </a:solidFill>
              </a:rPr>
              <a:t>Explore design space for a new system</a:t>
            </a:r>
            <a:endParaRPr lang="ko-KR" altLang="en-US" sz="2000" b="1" i="1" dirty="0">
              <a:solidFill>
                <a:srgbClr val="14319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7EC37-03C3-4E5A-A333-431D7E9A2ABA}"/>
              </a:ext>
            </a:extLst>
          </p:cNvPr>
          <p:cNvSpPr/>
          <p:nvPr/>
        </p:nvSpPr>
        <p:spPr>
          <a:xfrm>
            <a:off x="2212064" y="1122779"/>
            <a:ext cx="3324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General Science</a:t>
            </a:r>
          </a:p>
          <a:p>
            <a:pPr algn="ctr"/>
            <a:r>
              <a:rPr lang="en-US" altLang="ko-KR" sz="2000" b="1" i="1" dirty="0">
                <a:solidFill>
                  <a:srgbClr val="143197"/>
                </a:solidFill>
              </a:rPr>
              <a:t>Discover truths about nature</a:t>
            </a:r>
            <a:endParaRPr lang="ko-KR" altLang="en-US" sz="2000" b="1" i="1" dirty="0">
              <a:solidFill>
                <a:srgbClr val="143197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007AED-2BE8-4AA3-9601-0B3DDB14CF3B}"/>
              </a:ext>
            </a:extLst>
          </p:cNvPr>
          <p:cNvGrpSpPr/>
          <p:nvPr/>
        </p:nvGrpSpPr>
        <p:grpSpPr>
          <a:xfrm>
            <a:off x="2869456" y="5327281"/>
            <a:ext cx="2493267" cy="785450"/>
            <a:chOff x="323731" y="5232050"/>
            <a:chExt cx="2894705" cy="937582"/>
          </a:xfrm>
        </p:grpSpPr>
        <p:pic>
          <p:nvPicPr>
            <p:cNvPr id="13322" name="Picture 10" descr="Image result for analyze icon">
              <a:extLst>
                <a:ext uri="{FF2B5EF4-FFF2-40B4-BE49-F238E27FC236}">
                  <a16:creationId xmlns:a16="http://schemas.microsoft.com/office/drawing/2014/main" id="{574A51BC-B955-4C17-951C-599C3FBBF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154" b="98462" l="1615" r="96923">
                          <a14:foregroundMark x1="13231" y1="22308" x2="14077" y2="45308"/>
                          <a14:foregroundMark x1="14077" y1="45308" x2="14846" y2="47385"/>
                          <a14:foregroundMark x1="43231" y1="8154" x2="27154" y2="26154"/>
                          <a14:foregroundMark x1="27154" y1="26154" x2="26846" y2="27231"/>
                          <a14:foregroundMark x1="59538" y1="9769" x2="82000" y2="28615"/>
                          <a14:foregroundMark x1="82000" y1="28615" x2="88462" y2="46000"/>
                          <a14:foregroundMark x1="88462" y1="46000" x2="75231" y2="60462"/>
                          <a14:foregroundMark x1="75231" y1="60462" x2="34769" y2="73308"/>
                          <a14:foregroundMark x1="34769" y1="73308" x2="22769" y2="56615"/>
                          <a14:foregroundMark x1="22769" y1="56615" x2="22462" y2="55000"/>
                          <a14:foregroundMark x1="22462" y1="57231" x2="22077" y2="81846"/>
                          <a14:foregroundMark x1="22077" y1="81846" x2="40462" y2="92077"/>
                          <a14:foregroundMark x1="40462" y1="92077" x2="58462" y2="92923"/>
                          <a14:foregroundMark x1="58462" y1="92923" x2="79077" y2="78923"/>
                          <a14:foregroundMark x1="79077" y1="78923" x2="89308" y2="59462"/>
                          <a14:foregroundMark x1="89308" y1="59462" x2="90615" y2="35846"/>
                          <a14:foregroundMark x1="90615" y1="35846" x2="78769" y2="22077"/>
                          <a14:foregroundMark x1="78769" y1="22077" x2="33846" y2="9231"/>
                          <a14:foregroundMark x1="33846" y1="9231" x2="15923" y2="16000"/>
                          <a14:foregroundMark x1="15923" y1="16000" x2="7462" y2="35385"/>
                          <a14:foregroundMark x1="7462" y1="35385" x2="7231" y2="47923"/>
                          <a14:foregroundMark x1="13769" y1="39231" x2="11692" y2="61308"/>
                          <a14:foregroundMark x1="11692" y1="61308" x2="19769" y2="64846"/>
                          <a14:foregroundMark x1="13231" y1="69154" x2="5615" y2="52846"/>
                          <a14:foregroundMark x1="5615" y1="52846" x2="5077" y2="48462"/>
                          <a14:foregroundMark x1="3923" y1="42615" x2="2769" y2="46923"/>
                          <a14:foregroundMark x1="3615" y1="51769" x2="6769" y2="66923"/>
                          <a14:foregroundMark x1="11923" y1="76385" x2="18231" y2="85231"/>
                          <a14:foregroundMark x1="10462" y1="68077" x2="15923" y2="77231"/>
                          <a14:foregroundMark x1="17923" y1="54077" x2="17923" y2="66692"/>
                          <a14:foregroundMark x1="16769" y1="22846" x2="15923" y2="42308"/>
                          <a14:foregroundMark x1="27077" y1="18000" x2="48231" y2="13462"/>
                          <a14:foregroundMark x1="48231" y1="13462" x2="49692" y2="13462"/>
                          <a14:foregroundMark x1="51692" y1="6538" x2="40538" y2="5692"/>
                          <a14:foregroundMark x1="59462" y1="16308" x2="86692" y2="53692"/>
                          <a14:foregroundMark x1="86692" y1="53692" x2="83231" y2="72769"/>
                          <a14:foregroundMark x1="83231" y1="72769" x2="62538" y2="81000"/>
                          <a14:foregroundMark x1="72846" y1="87231" x2="80000" y2="87000"/>
                          <a14:foregroundMark x1="90923" y1="69846" x2="78154" y2="82385"/>
                          <a14:foregroundMark x1="78154" y1="82385" x2="77769" y2="82154"/>
                          <a14:foregroundMark x1="64000" y1="54385" x2="73462" y2="74077"/>
                          <a14:foregroundMark x1="73769" y1="60077" x2="64846" y2="74692"/>
                          <a14:foregroundMark x1="90615" y1="24615" x2="88308" y2="39769"/>
                          <a14:foregroundMark x1="75462" y1="10615" x2="74000" y2="29769"/>
                          <a14:foregroundMark x1="58308" y1="4308" x2="70308" y2="13692"/>
                          <a14:foregroundMark x1="89769" y1="32308" x2="94077" y2="52000"/>
                          <a14:foregroundMark x1="94077" y1="52000" x2="91462" y2="57538"/>
                          <a14:foregroundMark x1="54000" y1="3462" x2="38846" y2="3154"/>
                          <a14:foregroundMark x1="29385" y1="6846" x2="22538" y2="13462"/>
                          <a14:foregroundMark x1="11923" y1="21769" x2="6231" y2="28308"/>
                          <a14:foregroundMark x1="3615" y1="39462" x2="2462" y2="42615"/>
                          <a14:foregroundMark x1="1923" y1="50923" x2="1923" y2="52923"/>
                          <a14:foregroundMark x1="21077" y1="89000" x2="23385" y2="90385"/>
                          <a14:foregroundMark x1="43692" y1="96692" x2="54000" y2="98462"/>
                          <a14:foregroundMark x1="57385" y1="87846" x2="50231" y2="86692"/>
                          <a14:foregroundMark x1="71462" y1="91538" x2="75462" y2="90385"/>
                          <a14:foregroundMark x1="87769" y1="78692" x2="83769" y2="83000"/>
                          <a14:foregroundMark x1="95769" y1="54615" x2="96077" y2="58385"/>
                          <a14:foregroundMark x1="95231" y1="35154" x2="94923" y2="40923"/>
                          <a14:foregroundMark x1="83154" y1="16615" x2="85462" y2="20846"/>
                          <a14:foregroundMark x1="73462" y1="41462" x2="74846" y2="43231"/>
                          <a14:foregroundMark x1="96923" y1="45462" x2="96615" y2="50077"/>
                          <a14:foregroundMark x1="23923" y1="86385" x2="25923" y2="88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31" y="5280572"/>
              <a:ext cx="889060" cy="88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D9CAFF-134D-4055-A98C-7FE335E75260}"/>
                </a:ext>
              </a:extLst>
            </p:cNvPr>
            <p:cNvSpPr txBox="1"/>
            <p:nvPr/>
          </p:nvSpPr>
          <p:spPr>
            <a:xfrm>
              <a:off x="1188600" y="5232050"/>
              <a:ext cx="2029836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000" b="1" i="1" dirty="0"/>
                <a:t>Analyze</a:t>
              </a:r>
              <a:r>
                <a:rPr lang="en-US" altLang="ko-KR" sz="2000" dirty="0"/>
                <a:t> results &amp; draw conclusions</a:t>
              </a:r>
              <a:endParaRPr lang="ko-KR" altLang="en-US" sz="2000" b="1" i="1" dirty="0"/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B05F5EA-179A-4996-8F82-FFFA058B06A3}"/>
              </a:ext>
            </a:extLst>
          </p:cNvPr>
          <p:cNvCxnSpPr>
            <a:cxnSpLocks/>
            <a:stCxn id="13322" idx="1"/>
            <a:endCxn id="13316" idx="1"/>
          </p:cNvCxnSpPr>
          <p:nvPr/>
        </p:nvCxnSpPr>
        <p:spPr>
          <a:xfrm rot="10800000" flipH="1">
            <a:off x="2869456" y="2631477"/>
            <a:ext cx="39584" cy="3108855"/>
          </a:xfrm>
          <a:prstGeom prst="bentConnector3">
            <a:avLst>
              <a:gd name="adj1" fmla="val -57750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B02A7-9762-4693-AFF2-F846F206AE67}"/>
              </a:ext>
            </a:extLst>
          </p:cNvPr>
          <p:cNvGrpSpPr/>
          <p:nvPr/>
        </p:nvGrpSpPr>
        <p:grpSpPr>
          <a:xfrm>
            <a:off x="2813628" y="3318472"/>
            <a:ext cx="2549095" cy="729346"/>
            <a:chOff x="258915" y="3335707"/>
            <a:chExt cx="2959521" cy="870611"/>
          </a:xfrm>
          <a:noFill/>
        </p:grpSpPr>
        <p:pic>
          <p:nvPicPr>
            <p:cNvPr id="13318" name="Picture 6" descr="Related image">
              <a:extLst>
                <a:ext uri="{FF2B5EF4-FFF2-40B4-BE49-F238E27FC236}">
                  <a16:creationId xmlns:a16="http://schemas.microsoft.com/office/drawing/2014/main" id="{94511FFC-F3BD-4362-8FB1-B1D1A54C2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15" y="3335707"/>
              <a:ext cx="1018692" cy="87061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AA0C50-BECA-457D-B438-9AFB3D6ACEF8}"/>
                </a:ext>
              </a:extLst>
            </p:cNvPr>
            <p:cNvSpPr txBox="1"/>
            <p:nvPr/>
          </p:nvSpPr>
          <p:spPr>
            <a:xfrm>
              <a:off x="1188600" y="3355514"/>
              <a:ext cx="20298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Construct </a:t>
              </a:r>
              <a:r>
                <a:rPr lang="en-US" altLang="ko-KR" sz="2000" b="1" i="1" dirty="0"/>
                <a:t>hypothesis</a:t>
              </a:r>
              <a:endParaRPr lang="ko-KR" altLang="en-US" sz="2000" b="1" i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6C962-67C3-4282-9CA3-9E1A253F3F66}"/>
              </a:ext>
            </a:extLst>
          </p:cNvPr>
          <p:cNvGrpSpPr/>
          <p:nvPr/>
        </p:nvGrpSpPr>
        <p:grpSpPr>
          <a:xfrm>
            <a:off x="2869456" y="4329056"/>
            <a:ext cx="2493267" cy="754737"/>
            <a:chOff x="323731" y="4328672"/>
            <a:chExt cx="2894705" cy="900921"/>
          </a:xfrm>
        </p:grpSpPr>
        <p:pic>
          <p:nvPicPr>
            <p:cNvPr id="13320" name="Picture 8" descr="Image result for test icon">
              <a:extLst>
                <a:ext uri="{FF2B5EF4-FFF2-40B4-BE49-F238E27FC236}">
                  <a16:creationId xmlns:a16="http://schemas.microsoft.com/office/drawing/2014/main" id="{BD0BF26A-E2C5-4E8F-97A4-7CC9DCBC8B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56" b="77685" l="10000" r="90000">
                          <a14:foregroundMark x1="44700" y1="37037" x2="41500" y2="48241"/>
                          <a14:foregroundMark x1="69700" y1="39167" x2="55000" y2="62037"/>
                          <a14:foregroundMark x1="38300" y1="43148" x2="38800" y2="49537"/>
                          <a14:foregroundMark x1="69700" y1="34259" x2="72900" y2="46204"/>
                          <a14:foregroundMark x1="72900" y1="46204" x2="72500" y2="53148"/>
                          <a14:foregroundMark x1="72500" y1="53148" x2="72400" y2="53148"/>
                          <a14:foregroundMark x1="34000" y1="68981" x2="44300" y2="72407"/>
                          <a14:foregroundMark x1="44300" y1="72407" x2="53400" y2="72593"/>
                          <a14:foregroundMark x1="53400" y1="72593" x2="61700" y2="71574"/>
                          <a14:foregroundMark x1="68100" y1="59907" x2="62800" y2="66481"/>
                          <a14:foregroundMark x1="62800" y1="66481" x2="54200" y2="70093"/>
                          <a14:foregroundMark x1="54200" y1="70093" x2="50900" y2="70093"/>
                          <a14:foregroundMark x1="39000" y1="74259" x2="54600" y2="74907"/>
                          <a14:foregroundMark x1="49100" y1="77037" x2="50000" y2="77685"/>
                          <a14:foregroundMark x1="40600" y1="34537" x2="38600" y2="53333"/>
                          <a14:foregroundMark x1="38600" y1="32593" x2="35600" y2="47870"/>
                          <a14:foregroundMark x1="38800" y1="51019" x2="41600" y2="58889"/>
                          <a14:foregroundMark x1="41600" y1="58889" x2="42500" y2="59722"/>
                          <a14:foregroundMark x1="44100" y1="47593" x2="41100" y2="60278"/>
                          <a14:foregroundMark x1="34500" y1="50556" x2="36600" y2="58148"/>
                          <a14:foregroundMark x1="36600" y1="58148" x2="38100" y2="60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0" t="11575" r="12971" b="19154"/>
            <a:stretch/>
          </p:blipFill>
          <p:spPr bwMode="auto">
            <a:xfrm>
              <a:off x="323731" y="4328672"/>
              <a:ext cx="889060" cy="9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810903-0BFA-4684-8FF2-576AD3A1FB4E}"/>
                </a:ext>
              </a:extLst>
            </p:cNvPr>
            <p:cNvSpPr txBox="1"/>
            <p:nvPr/>
          </p:nvSpPr>
          <p:spPr>
            <a:xfrm>
              <a:off x="1188600" y="4363634"/>
              <a:ext cx="2029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/>
                <a:t>Test</a:t>
              </a:r>
              <a:r>
                <a:rPr lang="en-US" altLang="ko-KR" sz="2000" dirty="0"/>
                <a:t> with experiment</a:t>
              </a:r>
              <a:endParaRPr lang="ko-KR" altLang="en-US" sz="2000" b="1" i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72E46C-AA02-401A-A9DE-4AFAEB6CD9AE}"/>
              </a:ext>
            </a:extLst>
          </p:cNvPr>
          <p:cNvGrpSpPr/>
          <p:nvPr/>
        </p:nvGrpSpPr>
        <p:grpSpPr>
          <a:xfrm>
            <a:off x="7154449" y="2896546"/>
            <a:ext cx="2453682" cy="696159"/>
            <a:chOff x="369690" y="2357858"/>
            <a:chExt cx="2848746" cy="8309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EE894B-D9FE-4612-9A8D-C6E242B1BC54}"/>
                </a:ext>
              </a:extLst>
            </p:cNvPr>
            <p:cNvSpPr txBox="1"/>
            <p:nvPr/>
          </p:nvSpPr>
          <p:spPr>
            <a:xfrm>
              <a:off x="1188600" y="2357858"/>
              <a:ext cx="2029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/>
                <a:t>Ask question </a:t>
              </a:r>
              <a:r>
                <a:rPr lang="en-US" altLang="ko-KR" sz="2000" dirty="0"/>
                <a:t>about </a:t>
              </a:r>
              <a:r>
                <a:rPr lang="en-US" altLang="ko-KR" sz="2000" b="1" dirty="0">
                  <a:solidFill>
                    <a:srgbClr val="143197"/>
                  </a:solidFill>
                </a:rPr>
                <a:t>system</a:t>
              </a:r>
              <a:endParaRPr lang="ko-KR" altLang="en-US" sz="2000" b="1" dirty="0">
                <a:solidFill>
                  <a:srgbClr val="143197"/>
                </a:solidFill>
              </a:endParaRPr>
            </a:p>
          </p:txBody>
        </p:sp>
        <p:pic>
          <p:nvPicPr>
            <p:cNvPr id="44" name="Picture 4" descr="Image result for ask icon">
              <a:extLst>
                <a:ext uri="{FF2B5EF4-FFF2-40B4-BE49-F238E27FC236}">
                  <a16:creationId xmlns:a16="http://schemas.microsoft.com/office/drawing/2014/main" id="{5EA57A63-E433-49E0-B45F-0DAE7F1E08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0" y="2357858"/>
              <a:ext cx="797142" cy="83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E5A788-05D6-4215-92CA-E19A6F215F12}"/>
              </a:ext>
            </a:extLst>
          </p:cNvPr>
          <p:cNvGrpSpPr/>
          <p:nvPr/>
        </p:nvGrpSpPr>
        <p:grpSpPr>
          <a:xfrm>
            <a:off x="7252231" y="1943420"/>
            <a:ext cx="2922648" cy="754737"/>
            <a:chOff x="5695143" y="2026661"/>
            <a:chExt cx="3393220" cy="900921"/>
          </a:xfrm>
        </p:grpSpPr>
        <p:pic>
          <p:nvPicPr>
            <p:cNvPr id="13324" name="Picture 12" descr="Image result for design icon">
              <a:extLst>
                <a:ext uri="{FF2B5EF4-FFF2-40B4-BE49-F238E27FC236}">
                  <a16:creationId xmlns:a16="http://schemas.microsoft.com/office/drawing/2014/main" id="{6D95DF4A-8BE1-4835-9DB0-E74CCE73E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96875" l="2930" r="98047">
                          <a14:foregroundMark x1="24609" y1="15430" x2="22266" y2="16992"/>
                          <a14:foregroundMark x1="14648" y1="30469" x2="16797" y2="59375"/>
                          <a14:foregroundMark x1="16797" y1="59375" x2="17188" y2="60742"/>
                          <a14:foregroundMark x1="39453" y1="13086" x2="50195" y2="12891"/>
                          <a14:foregroundMark x1="50195" y1="12891" x2="69141" y2="13477"/>
                          <a14:foregroundMark x1="88867" y1="33789" x2="88477" y2="66211"/>
                          <a14:foregroundMark x1="88477" y1="66211" x2="78125" y2="75781"/>
                          <a14:foregroundMark x1="78125" y1="75781" x2="44141" y2="86914"/>
                          <a14:foregroundMark x1="44141" y1="86914" x2="32813" y2="79102"/>
                          <a14:foregroundMark x1="32813" y1="79102" x2="8203" y2="32031"/>
                          <a14:foregroundMark x1="8984" y1="31250" x2="5078" y2="46289"/>
                          <a14:foregroundMark x1="5078" y1="46289" x2="5664" y2="56836"/>
                          <a14:foregroundMark x1="5664" y1="56836" x2="11523" y2="69531"/>
                          <a14:foregroundMark x1="11523" y1="69531" x2="22461" y2="76367"/>
                          <a14:foregroundMark x1="26172" y1="14063" x2="37891" y2="18750"/>
                          <a14:foregroundMark x1="37891" y1="18750" x2="39844" y2="18750"/>
                          <a14:foregroundMark x1="46680" y1="8594" x2="27344" y2="20703"/>
                          <a14:foregroundMark x1="27344" y1="20703" x2="27148" y2="21094"/>
                          <a14:foregroundMark x1="35938" y1="6445" x2="17969" y2="31445"/>
                          <a14:foregroundMark x1="22266" y1="13086" x2="8594" y2="25781"/>
                          <a14:foregroundMark x1="7422" y1="24219" x2="5859" y2="28320"/>
                          <a14:foregroundMark x1="6836" y1="32617" x2="2930" y2="44922"/>
                          <a14:foregroundMark x1="2930" y1="44922" x2="2930" y2="48633"/>
                          <a14:foregroundMark x1="6641" y1="59375" x2="5273" y2="72070"/>
                          <a14:foregroundMark x1="5273" y1="72070" x2="11523" y2="80469"/>
                          <a14:foregroundMark x1="11523" y1="80469" x2="16016" y2="84180"/>
                          <a14:foregroundMark x1="12305" y1="71094" x2="20117" y2="85938"/>
                          <a14:foregroundMark x1="20117" y1="85938" x2="45313" y2="95508"/>
                          <a14:foregroundMark x1="85156" y1="20508" x2="89063" y2="30273"/>
                          <a14:foregroundMark x1="89063" y1="30273" x2="88672" y2="33008"/>
                          <a14:foregroundMark x1="94531" y1="42188" x2="93945" y2="54883"/>
                          <a14:foregroundMark x1="93945" y1="54883" x2="91406" y2="58398"/>
                          <a14:foregroundMark x1="81641" y1="79492" x2="62109" y2="85156"/>
                          <a14:foregroundMark x1="52930" y1="96875" x2="72266" y2="91406"/>
                          <a14:foregroundMark x1="85156" y1="82813" x2="91211" y2="70508"/>
                          <a14:foregroundMark x1="97266" y1="48633" x2="96094" y2="59375"/>
                          <a14:foregroundMark x1="96094" y1="59375" x2="96094" y2="59375"/>
                          <a14:foregroundMark x1="95898" y1="44727" x2="98047" y2="51758"/>
                          <a14:foregroundMark x1="61328" y1="5469" x2="67773" y2="10938"/>
                          <a14:foregroundMark x1="52344" y1="6445" x2="41992" y2="9375"/>
                          <a14:foregroundMark x1="39844" y1="4492" x2="48047" y2="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143" y="2026661"/>
              <a:ext cx="900921" cy="9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DC724E-05BC-482C-AE43-A6ED42A3D882}"/>
                </a:ext>
              </a:extLst>
            </p:cNvPr>
            <p:cNvSpPr txBox="1"/>
            <p:nvPr/>
          </p:nvSpPr>
          <p:spPr>
            <a:xfrm>
              <a:off x="6476478" y="2073687"/>
              <a:ext cx="26118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/>
                <a:t>Design </a:t>
              </a:r>
              <a:r>
                <a:rPr lang="en-US" altLang="ko-KR" sz="2000" dirty="0"/>
                <a:t>and model </a:t>
              </a:r>
              <a:r>
                <a:rPr lang="en-US" altLang="ko-KR" sz="2000" b="1" dirty="0">
                  <a:solidFill>
                    <a:srgbClr val="143197"/>
                  </a:solidFill>
                </a:rPr>
                <a:t>baseline</a:t>
              </a:r>
              <a:r>
                <a:rPr lang="en-US" altLang="ko-KR" sz="2000" dirty="0"/>
                <a:t> system</a:t>
              </a:r>
              <a:endParaRPr lang="ko-KR" altLang="en-US" sz="2000" dirty="0">
                <a:solidFill>
                  <a:srgbClr val="143197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296392-B2A9-45DE-8A79-E3C022805E72}"/>
              </a:ext>
            </a:extLst>
          </p:cNvPr>
          <p:cNvGrpSpPr/>
          <p:nvPr/>
        </p:nvGrpSpPr>
        <p:grpSpPr>
          <a:xfrm>
            <a:off x="7243526" y="5708599"/>
            <a:ext cx="3020283" cy="754737"/>
            <a:chOff x="5677706" y="5713277"/>
            <a:chExt cx="3506575" cy="900921"/>
          </a:xfrm>
        </p:grpSpPr>
        <p:pic>
          <p:nvPicPr>
            <p:cNvPr id="58" name="Picture 12" descr="Image result for design icon">
              <a:extLst>
                <a:ext uri="{FF2B5EF4-FFF2-40B4-BE49-F238E27FC236}">
                  <a16:creationId xmlns:a16="http://schemas.microsoft.com/office/drawing/2014/main" id="{9E867004-7F07-4DE5-9329-987D55A6C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125" b="96875" l="2930" r="98047">
                          <a14:foregroundMark x1="24609" y1="15430" x2="22266" y2="16992"/>
                          <a14:foregroundMark x1="14648" y1="30469" x2="16797" y2="59375"/>
                          <a14:foregroundMark x1="16797" y1="59375" x2="17188" y2="60742"/>
                          <a14:foregroundMark x1="39453" y1="13086" x2="50195" y2="12891"/>
                          <a14:foregroundMark x1="50195" y1="12891" x2="69141" y2="13477"/>
                          <a14:foregroundMark x1="88867" y1="33789" x2="88477" y2="66211"/>
                          <a14:foregroundMark x1="88477" y1="66211" x2="78125" y2="75781"/>
                          <a14:foregroundMark x1="78125" y1="75781" x2="44141" y2="86914"/>
                          <a14:foregroundMark x1="44141" y1="86914" x2="32813" y2="79102"/>
                          <a14:foregroundMark x1="32813" y1="79102" x2="8203" y2="32031"/>
                          <a14:foregroundMark x1="8984" y1="31250" x2="5078" y2="46289"/>
                          <a14:foregroundMark x1="5078" y1="46289" x2="5664" y2="56836"/>
                          <a14:foregroundMark x1="5664" y1="56836" x2="11523" y2="69531"/>
                          <a14:foregroundMark x1="11523" y1="69531" x2="22461" y2="76367"/>
                          <a14:foregroundMark x1="26172" y1="14063" x2="37891" y2="18750"/>
                          <a14:foregroundMark x1="37891" y1="18750" x2="39844" y2="18750"/>
                          <a14:foregroundMark x1="46680" y1="8594" x2="27344" y2="20703"/>
                          <a14:foregroundMark x1="27344" y1="20703" x2="27148" y2="21094"/>
                          <a14:foregroundMark x1="35938" y1="6445" x2="17969" y2="31445"/>
                          <a14:foregroundMark x1="22266" y1="13086" x2="8594" y2="25781"/>
                          <a14:foregroundMark x1="7422" y1="24219" x2="5859" y2="28320"/>
                          <a14:foregroundMark x1="6836" y1="32617" x2="2930" y2="44922"/>
                          <a14:foregroundMark x1="2930" y1="44922" x2="2930" y2="48633"/>
                          <a14:foregroundMark x1="6641" y1="59375" x2="5273" y2="72070"/>
                          <a14:foregroundMark x1="5273" y1="72070" x2="11523" y2="80469"/>
                          <a14:foregroundMark x1="11523" y1="80469" x2="16016" y2="84180"/>
                          <a14:foregroundMark x1="12305" y1="71094" x2="20117" y2="85938"/>
                          <a14:foregroundMark x1="20117" y1="85938" x2="45313" y2="95508"/>
                          <a14:foregroundMark x1="85156" y1="20508" x2="89063" y2="30273"/>
                          <a14:foregroundMark x1="89063" y1="30273" x2="88672" y2="33008"/>
                          <a14:foregroundMark x1="94531" y1="42188" x2="93945" y2="54883"/>
                          <a14:foregroundMark x1="93945" y1="54883" x2="91406" y2="58398"/>
                          <a14:foregroundMark x1="81641" y1="79492" x2="62109" y2="85156"/>
                          <a14:foregroundMark x1="52930" y1="96875" x2="72266" y2="91406"/>
                          <a14:foregroundMark x1="85156" y1="82813" x2="91211" y2="70508"/>
                          <a14:foregroundMark x1="97266" y1="48633" x2="96094" y2="59375"/>
                          <a14:foregroundMark x1="96094" y1="59375" x2="96094" y2="59375"/>
                          <a14:foregroundMark x1="95898" y1="44727" x2="98047" y2="51758"/>
                          <a14:foregroundMark x1="61328" y1="5469" x2="67773" y2="10938"/>
                          <a14:foregroundMark x1="52344" y1="6445" x2="41992" y2="9375"/>
                          <a14:foregroundMark x1="39844" y1="4492" x2="48047" y2="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706" y="5713277"/>
              <a:ext cx="900921" cy="9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A11F1B3-8BE6-4B7A-B04A-542F30504DCE}"/>
                </a:ext>
              </a:extLst>
            </p:cNvPr>
            <p:cNvSpPr txBox="1"/>
            <p:nvPr/>
          </p:nvSpPr>
          <p:spPr>
            <a:xfrm>
              <a:off x="6572396" y="5788818"/>
              <a:ext cx="2611885" cy="53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2000" b="1" i="1" dirty="0"/>
                <a:t>Design </a:t>
              </a:r>
              <a:r>
                <a:rPr lang="en-US" altLang="ko-KR" sz="2000" dirty="0"/>
                <a:t>and model </a:t>
              </a:r>
              <a:r>
                <a:rPr lang="en-US" altLang="ko-KR" sz="2000" b="1" dirty="0">
                  <a:solidFill>
                    <a:srgbClr val="143197"/>
                  </a:solidFill>
                </a:rPr>
                <a:t>alternative</a:t>
              </a:r>
              <a:r>
                <a:rPr lang="en-US" altLang="ko-KR" sz="2000" dirty="0"/>
                <a:t> system</a:t>
              </a:r>
              <a:endParaRPr lang="ko-KR" altLang="en-US" sz="2000" dirty="0">
                <a:solidFill>
                  <a:srgbClr val="143197"/>
                </a:solidFill>
              </a:endParaRP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3C331C1-2FD5-4302-86D4-4C88FA548E12}"/>
              </a:ext>
            </a:extLst>
          </p:cNvPr>
          <p:cNvCxnSpPr>
            <a:cxnSpLocks/>
            <a:stCxn id="58" idx="1"/>
            <a:endCxn id="44" idx="1"/>
          </p:cNvCxnSpPr>
          <p:nvPr/>
        </p:nvCxnSpPr>
        <p:spPr>
          <a:xfrm rot="10800000">
            <a:off x="7154450" y="3244626"/>
            <a:ext cx="89077" cy="2841342"/>
          </a:xfrm>
          <a:prstGeom prst="bentConnector3">
            <a:avLst>
              <a:gd name="adj1" fmla="val 35663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B5162C-E92E-466F-B2BB-E75446F87F97}"/>
              </a:ext>
            </a:extLst>
          </p:cNvPr>
          <p:cNvGrpSpPr/>
          <p:nvPr/>
        </p:nvGrpSpPr>
        <p:grpSpPr>
          <a:xfrm>
            <a:off x="7155330" y="4683429"/>
            <a:ext cx="2493267" cy="785450"/>
            <a:chOff x="323731" y="5232050"/>
            <a:chExt cx="2894705" cy="937582"/>
          </a:xfrm>
        </p:grpSpPr>
        <p:pic>
          <p:nvPicPr>
            <p:cNvPr id="46" name="Picture 10" descr="Image result for analyze icon">
              <a:extLst>
                <a:ext uri="{FF2B5EF4-FFF2-40B4-BE49-F238E27FC236}">
                  <a16:creationId xmlns:a16="http://schemas.microsoft.com/office/drawing/2014/main" id="{005D76F3-3B3C-4A5E-AA5B-437B71CB4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154" b="98462" l="1615" r="96923">
                          <a14:foregroundMark x1="13231" y1="22308" x2="14077" y2="45308"/>
                          <a14:foregroundMark x1="14077" y1="45308" x2="14846" y2="47385"/>
                          <a14:foregroundMark x1="43231" y1="8154" x2="27154" y2="26154"/>
                          <a14:foregroundMark x1="27154" y1="26154" x2="26846" y2="27231"/>
                          <a14:foregroundMark x1="59538" y1="9769" x2="82000" y2="28615"/>
                          <a14:foregroundMark x1="82000" y1="28615" x2="88462" y2="46000"/>
                          <a14:foregroundMark x1="88462" y1="46000" x2="75231" y2="60462"/>
                          <a14:foregroundMark x1="75231" y1="60462" x2="34769" y2="73308"/>
                          <a14:foregroundMark x1="34769" y1="73308" x2="22769" y2="56615"/>
                          <a14:foregroundMark x1="22769" y1="56615" x2="22462" y2="55000"/>
                          <a14:foregroundMark x1="22462" y1="57231" x2="22077" y2="81846"/>
                          <a14:foregroundMark x1="22077" y1="81846" x2="40462" y2="92077"/>
                          <a14:foregroundMark x1="40462" y1="92077" x2="58462" y2="92923"/>
                          <a14:foregroundMark x1="58462" y1="92923" x2="79077" y2="78923"/>
                          <a14:foregroundMark x1="79077" y1="78923" x2="89308" y2="59462"/>
                          <a14:foregroundMark x1="89308" y1="59462" x2="90615" y2="35846"/>
                          <a14:foregroundMark x1="90615" y1="35846" x2="78769" y2="22077"/>
                          <a14:foregroundMark x1="78769" y1="22077" x2="33846" y2="9231"/>
                          <a14:foregroundMark x1="33846" y1="9231" x2="15923" y2="16000"/>
                          <a14:foregroundMark x1="15923" y1="16000" x2="7462" y2="35385"/>
                          <a14:foregroundMark x1="7462" y1="35385" x2="7231" y2="47923"/>
                          <a14:foregroundMark x1="13769" y1="39231" x2="11692" y2="61308"/>
                          <a14:foregroundMark x1="11692" y1="61308" x2="19769" y2="64846"/>
                          <a14:foregroundMark x1="13231" y1="69154" x2="5615" y2="52846"/>
                          <a14:foregroundMark x1="5615" y1="52846" x2="5077" y2="48462"/>
                          <a14:foregroundMark x1="3923" y1="42615" x2="2769" y2="46923"/>
                          <a14:foregroundMark x1="3615" y1="51769" x2="6769" y2="66923"/>
                          <a14:foregroundMark x1="11923" y1="76385" x2="18231" y2="85231"/>
                          <a14:foregroundMark x1="10462" y1="68077" x2="15923" y2="77231"/>
                          <a14:foregroundMark x1="17923" y1="54077" x2="17923" y2="66692"/>
                          <a14:foregroundMark x1="16769" y1="22846" x2="15923" y2="42308"/>
                          <a14:foregroundMark x1="27077" y1="18000" x2="48231" y2="13462"/>
                          <a14:foregroundMark x1="48231" y1="13462" x2="49692" y2="13462"/>
                          <a14:foregroundMark x1="51692" y1="6538" x2="40538" y2="5692"/>
                          <a14:foregroundMark x1="59462" y1="16308" x2="86692" y2="53692"/>
                          <a14:foregroundMark x1="86692" y1="53692" x2="83231" y2="72769"/>
                          <a14:foregroundMark x1="83231" y1="72769" x2="62538" y2="81000"/>
                          <a14:foregroundMark x1="72846" y1="87231" x2="80000" y2="87000"/>
                          <a14:foregroundMark x1="90923" y1="69846" x2="78154" y2="82385"/>
                          <a14:foregroundMark x1="78154" y1="82385" x2="77769" y2="82154"/>
                          <a14:foregroundMark x1="64000" y1="54385" x2="73462" y2="74077"/>
                          <a14:foregroundMark x1="73769" y1="60077" x2="64846" y2="74692"/>
                          <a14:foregroundMark x1="90615" y1="24615" x2="88308" y2="39769"/>
                          <a14:foregroundMark x1="75462" y1="10615" x2="74000" y2="29769"/>
                          <a14:foregroundMark x1="58308" y1="4308" x2="70308" y2="13692"/>
                          <a14:foregroundMark x1="89769" y1="32308" x2="94077" y2="52000"/>
                          <a14:foregroundMark x1="94077" y1="52000" x2="91462" y2="57538"/>
                          <a14:foregroundMark x1="54000" y1="3462" x2="38846" y2="3154"/>
                          <a14:foregroundMark x1="29385" y1="6846" x2="22538" y2="13462"/>
                          <a14:foregroundMark x1="11923" y1="21769" x2="6231" y2="28308"/>
                          <a14:foregroundMark x1="3615" y1="39462" x2="2462" y2="42615"/>
                          <a14:foregroundMark x1="1923" y1="50923" x2="1923" y2="52923"/>
                          <a14:foregroundMark x1="21077" y1="89000" x2="23385" y2="90385"/>
                          <a14:foregroundMark x1="43692" y1="96692" x2="54000" y2="98462"/>
                          <a14:foregroundMark x1="57385" y1="87846" x2="50231" y2="86692"/>
                          <a14:foregroundMark x1="71462" y1="91538" x2="75462" y2="90385"/>
                          <a14:foregroundMark x1="87769" y1="78692" x2="83769" y2="83000"/>
                          <a14:foregroundMark x1="95769" y1="54615" x2="96077" y2="58385"/>
                          <a14:foregroundMark x1="95231" y1="35154" x2="94923" y2="40923"/>
                          <a14:foregroundMark x1="83154" y1="16615" x2="85462" y2="20846"/>
                          <a14:foregroundMark x1="73462" y1="41462" x2="74846" y2="43231"/>
                          <a14:foregroundMark x1="96923" y1="45462" x2="96615" y2="50077"/>
                          <a14:foregroundMark x1="23923" y1="86385" x2="25923" y2="88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31" y="5280572"/>
              <a:ext cx="889060" cy="88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724FA-AD88-4B13-946B-C208750A06C7}"/>
                </a:ext>
              </a:extLst>
            </p:cNvPr>
            <p:cNvSpPr txBox="1"/>
            <p:nvPr/>
          </p:nvSpPr>
          <p:spPr>
            <a:xfrm>
              <a:off x="1188600" y="5232050"/>
              <a:ext cx="2029836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000" b="1" i="1" dirty="0"/>
                <a:t>Analyze</a:t>
              </a:r>
              <a:r>
                <a:rPr lang="en-US" altLang="ko-KR" sz="2000" dirty="0"/>
                <a:t> results &amp; draw conclusions</a:t>
              </a:r>
              <a:endParaRPr lang="ko-KR" altLang="en-US" sz="2000" b="1" i="1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FC72C-746A-4441-8903-C770F5CB0F5D}"/>
              </a:ext>
            </a:extLst>
          </p:cNvPr>
          <p:cNvGrpSpPr/>
          <p:nvPr/>
        </p:nvGrpSpPr>
        <p:grpSpPr>
          <a:xfrm>
            <a:off x="7155330" y="3793005"/>
            <a:ext cx="2493267" cy="754737"/>
            <a:chOff x="323731" y="4328672"/>
            <a:chExt cx="2894705" cy="900921"/>
          </a:xfrm>
        </p:grpSpPr>
        <p:pic>
          <p:nvPicPr>
            <p:cNvPr id="54" name="Picture 8" descr="Image result for test icon">
              <a:extLst>
                <a:ext uri="{FF2B5EF4-FFF2-40B4-BE49-F238E27FC236}">
                  <a16:creationId xmlns:a16="http://schemas.microsoft.com/office/drawing/2014/main" id="{9AC2FDF1-D7BF-48A8-99BC-6D0719E4AA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56" b="77685" l="10000" r="90000">
                          <a14:foregroundMark x1="44700" y1="37037" x2="41500" y2="48241"/>
                          <a14:foregroundMark x1="69700" y1="39167" x2="55000" y2="62037"/>
                          <a14:foregroundMark x1="38300" y1="43148" x2="38800" y2="49537"/>
                          <a14:foregroundMark x1="69700" y1="34259" x2="72900" y2="46204"/>
                          <a14:foregroundMark x1="72900" y1="46204" x2="72500" y2="53148"/>
                          <a14:foregroundMark x1="72500" y1="53148" x2="72400" y2="53148"/>
                          <a14:foregroundMark x1="34000" y1="68981" x2="44300" y2="72407"/>
                          <a14:foregroundMark x1="44300" y1="72407" x2="53400" y2="72593"/>
                          <a14:foregroundMark x1="53400" y1="72593" x2="61700" y2="71574"/>
                          <a14:foregroundMark x1="68100" y1="59907" x2="62800" y2="66481"/>
                          <a14:foregroundMark x1="62800" y1="66481" x2="54200" y2="70093"/>
                          <a14:foregroundMark x1="54200" y1="70093" x2="50900" y2="70093"/>
                          <a14:foregroundMark x1="39000" y1="74259" x2="54600" y2="74907"/>
                          <a14:foregroundMark x1="49100" y1="77037" x2="50000" y2="77685"/>
                          <a14:foregroundMark x1="40600" y1="34537" x2="38600" y2="53333"/>
                          <a14:foregroundMark x1="38600" y1="32593" x2="35600" y2="47870"/>
                          <a14:foregroundMark x1="38800" y1="51019" x2="41600" y2="58889"/>
                          <a14:foregroundMark x1="41600" y1="58889" x2="42500" y2="59722"/>
                          <a14:foregroundMark x1="44100" y1="47593" x2="41100" y2="60278"/>
                          <a14:foregroundMark x1="34500" y1="50556" x2="36600" y2="58148"/>
                          <a14:foregroundMark x1="36600" y1="58148" x2="38100" y2="60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0" t="11575" r="12971" b="19154"/>
            <a:stretch/>
          </p:blipFill>
          <p:spPr bwMode="auto">
            <a:xfrm>
              <a:off x="323731" y="4328672"/>
              <a:ext cx="889060" cy="9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D2DF8D-3194-4395-A60B-E2591A3D1970}"/>
                </a:ext>
              </a:extLst>
            </p:cNvPr>
            <p:cNvSpPr txBox="1"/>
            <p:nvPr/>
          </p:nvSpPr>
          <p:spPr>
            <a:xfrm>
              <a:off x="1188600" y="4363634"/>
              <a:ext cx="2029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/>
                <a:t>Test</a:t>
              </a:r>
              <a:r>
                <a:rPr lang="en-US" altLang="ko-KR" sz="2000" dirty="0"/>
                <a:t> with experiment</a:t>
              </a:r>
              <a:endParaRPr lang="ko-KR" altLang="en-US" sz="2000" b="1" i="1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A12059-7F0D-4FC5-9386-3C2FA9F8C6CC}"/>
              </a:ext>
            </a:extLst>
          </p:cNvPr>
          <p:cNvCxnSpPr>
            <a:cxnSpLocks/>
          </p:cNvCxnSpPr>
          <p:nvPr/>
        </p:nvCxnSpPr>
        <p:spPr>
          <a:xfrm>
            <a:off x="2909040" y="2979555"/>
            <a:ext cx="3507" cy="25007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28BBE9C-FDD9-46C0-9FBF-B5377DD8C055}"/>
              </a:ext>
            </a:extLst>
          </p:cNvPr>
          <p:cNvCxnSpPr>
            <a:cxnSpLocks/>
          </p:cNvCxnSpPr>
          <p:nvPr/>
        </p:nvCxnSpPr>
        <p:spPr>
          <a:xfrm>
            <a:off x="7285540" y="3698824"/>
            <a:ext cx="0" cy="2094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C6C0-A0EB-4CCF-B711-1851B6BA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Look at the Details of Mainboard</a:t>
            </a:r>
            <a:endParaRPr lang="ko-KR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8565874-EC6F-4776-D425-3733BDE64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D:\Classes\5600\assets\board.jpg">
            <a:extLst>
              <a:ext uri="{FF2B5EF4-FFF2-40B4-BE49-F238E27FC236}">
                <a16:creationId xmlns:a16="http://schemas.microsoft.com/office/drawing/2014/main" id="{87096216-C4EF-43DF-BB18-A48E7FC9E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3014"/>
          <a:stretch/>
        </p:blipFill>
        <p:spPr bwMode="auto">
          <a:xfrm>
            <a:off x="2488020" y="909412"/>
            <a:ext cx="7215961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AA8C50-FB26-4997-85D1-EFD47874794A}"/>
              </a:ext>
            </a:extLst>
          </p:cNvPr>
          <p:cNvSpPr/>
          <p:nvPr/>
        </p:nvSpPr>
        <p:spPr>
          <a:xfrm>
            <a:off x="6894287" y="2645909"/>
            <a:ext cx="2220685" cy="1756228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socket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AD2C13-DC54-4C8A-8AAF-6B8C9D018900}"/>
              </a:ext>
            </a:extLst>
          </p:cNvPr>
          <p:cNvSpPr/>
          <p:nvPr/>
        </p:nvSpPr>
        <p:spPr>
          <a:xfrm>
            <a:off x="6112474" y="4541561"/>
            <a:ext cx="3249240" cy="756155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 slots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EC112-216E-4AC0-B5EA-40C967235981}"/>
              </a:ext>
            </a:extLst>
          </p:cNvPr>
          <p:cNvSpPr/>
          <p:nvPr/>
        </p:nvSpPr>
        <p:spPr>
          <a:xfrm>
            <a:off x="5705094" y="5471735"/>
            <a:ext cx="2032000" cy="756155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PATA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connectors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102A7-C154-494B-B84D-BA331217CD76}"/>
              </a:ext>
            </a:extLst>
          </p:cNvPr>
          <p:cNvSpPr/>
          <p:nvPr/>
        </p:nvSpPr>
        <p:spPr>
          <a:xfrm>
            <a:off x="3934152" y="5483175"/>
            <a:ext cx="1349049" cy="756155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SATA plugs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9F054F-46D6-4448-BECF-C6CD16BE81B9}"/>
              </a:ext>
            </a:extLst>
          </p:cNvPr>
          <p:cNvSpPr/>
          <p:nvPr/>
        </p:nvSpPr>
        <p:spPr>
          <a:xfrm>
            <a:off x="4327017" y="4567868"/>
            <a:ext cx="1349049" cy="756155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South bridge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5282A-3EBF-4058-8E76-88C51411E76D}"/>
              </a:ext>
            </a:extLst>
          </p:cNvPr>
          <p:cNvSpPr/>
          <p:nvPr/>
        </p:nvSpPr>
        <p:spPr>
          <a:xfrm>
            <a:off x="5558972" y="2645910"/>
            <a:ext cx="1228027" cy="881063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North bridge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AEDD18-B73A-411C-AA34-99CA7ED42E4C}"/>
              </a:ext>
            </a:extLst>
          </p:cNvPr>
          <p:cNvSpPr/>
          <p:nvPr/>
        </p:nvSpPr>
        <p:spPr>
          <a:xfrm>
            <a:off x="3741935" y="1881869"/>
            <a:ext cx="1715436" cy="2240189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PCIx16 slots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8A11F-6E7D-47FD-A3CE-567BE1619A84}"/>
              </a:ext>
            </a:extLst>
          </p:cNvPr>
          <p:cNvSpPr/>
          <p:nvPr/>
        </p:nvSpPr>
        <p:spPr>
          <a:xfrm rot="16200000">
            <a:off x="2061134" y="3444492"/>
            <a:ext cx="1594210" cy="6474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  <a:spcBef>
                <a:spcPts val="500"/>
              </a:spcBef>
            </a:pPr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 headers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5699D0-C58C-47C4-89F1-C153520CA9AF}"/>
              </a:ext>
            </a:extLst>
          </p:cNvPr>
          <p:cNvSpPr/>
          <p:nvPr/>
        </p:nvSpPr>
        <p:spPr>
          <a:xfrm rot="16200000">
            <a:off x="2551648" y="2574602"/>
            <a:ext cx="1822810" cy="343187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PCI slot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Classes\5600\assets\board.jpg">
            <a:extLst>
              <a:ext uri="{FF2B5EF4-FFF2-40B4-BE49-F238E27FC236}">
                <a16:creationId xmlns:a16="http://schemas.microsoft.com/office/drawing/2014/main" id="{741C6413-6F87-47C4-9B97-E0230D5E7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3014"/>
          <a:stretch/>
        </p:blipFill>
        <p:spPr bwMode="auto">
          <a:xfrm>
            <a:off x="2488020" y="909412"/>
            <a:ext cx="7215961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67281-B0FD-4F99-8EC4-12F2720E477F}"/>
              </a:ext>
            </a:extLst>
          </p:cNvPr>
          <p:cNvSpPr/>
          <p:nvPr/>
        </p:nvSpPr>
        <p:spPr>
          <a:xfrm>
            <a:off x="6923315" y="2645909"/>
            <a:ext cx="2220685" cy="175622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4" name="Rectangular Callout 16">
            <a:extLst>
              <a:ext uri="{FF2B5EF4-FFF2-40B4-BE49-F238E27FC236}">
                <a16:creationId xmlns:a16="http://schemas.microsoft.com/office/drawing/2014/main" id="{EBCEBBF6-F70D-499E-8D76-41BB5890B566}"/>
              </a:ext>
            </a:extLst>
          </p:cNvPr>
          <p:cNvSpPr/>
          <p:nvPr/>
        </p:nvSpPr>
        <p:spPr>
          <a:xfrm>
            <a:off x="2488020" y="203200"/>
            <a:ext cx="5843181" cy="2264228"/>
          </a:xfrm>
          <a:prstGeom prst="wedgeRectCallout">
            <a:avLst>
              <a:gd name="adj1" fmla="val 31185"/>
              <a:gd name="adj2" fmla="val 70264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Many different physical socket standards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Physical standard is less important than </a:t>
            </a:r>
            <a:r>
              <a:rPr lang="en-US" sz="2000" b="1" dirty="0">
                <a:solidFill>
                  <a:schemeClr val="accent4"/>
                </a:solidFill>
                <a:latin typeface="Calibri" panose="020F0502020204030204"/>
                <a:sym typeface="Helvetica Neue Light"/>
              </a:rPr>
              <a:t>Instruction Set Architecture (ISA)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IBM PCs are Intel 80836 compatible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Original x86 design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Intel, AMD, VIA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Today’s dominant ISA: x86-64, developed by AMD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2130-7121-4CB9-BFA6-1C8CA175AF3E}"/>
              </a:ext>
            </a:extLst>
          </p:cNvPr>
          <p:cNvSpPr/>
          <p:nvPr/>
        </p:nvSpPr>
        <p:spPr>
          <a:xfrm>
            <a:off x="6763656" y="4095977"/>
            <a:ext cx="2540000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CPU socket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D4075D-5FFC-7655-025F-BC6D410B4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1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Classes\5600\assets\board.jpg">
            <a:extLst>
              <a:ext uri="{FF2B5EF4-FFF2-40B4-BE49-F238E27FC236}">
                <a16:creationId xmlns:a16="http://schemas.microsoft.com/office/drawing/2014/main" id="{741C6413-6F87-47C4-9B97-E0230D5E7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3014"/>
          <a:stretch/>
        </p:blipFill>
        <p:spPr bwMode="auto">
          <a:xfrm>
            <a:off x="2488020" y="909412"/>
            <a:ext cx="7215961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67281-B0FD-4F99-8EC4-12F2720E477F}"/>
              </a:ext>
            </a:extLst>
          </p:cNvPr>
          <p:cNvSpPr/>
          <p:nvPr/>
        </p:nvSpPr>
        <p:spPr>
          <a:xfrm>
            <a:off x="5653314" y="2567215"/>
            <a:ext cx="1110343" cy="175622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4" name="Rectangular Callout 16">
            <a:extLst>
              <a:ext uri="{FF2B5EF4-FFF2-40B4-BE49-F238E27FC236}">
                <a16:creationId xmlns:a16="http://schemas.microsoft.com/office/drawing/2014/main" id="{EBCEBBF6-F70D-499E-8D76-41BB5890B566}"/>
              </a:ext>
            </a:extLst>
          </p:cNvPr>
          <p:cNvSpPr/>
          <p:nvPr/>
        </p:nvSpPr>
        <p:spPr>
          <a:xfrm>
            <a:off x="5791201" y="1248229"/>
            <a:ext cx="4746171" cy="593045"/>
          </a:xfrm>
          <a:prstGeom prst="wedgeRectCallout">
            <a:avLst>
              <a:gd name="adj1" fmla="val -39963"/>
              <a:gd name="adj2" fmla="val 102958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sz="2400" dirty="0">
                <a:solidFill>
                  <a:prstClr val="white"/>
                </a:solidFill>
                <a:latin typeface="Calibri" panose="020F0502020204030204"/>
                <a:sym typeface="Helvetica Neue Light"/>
              </a:rPr>
              <a:t>Coordinates access to main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2130-7121-4CB9-BFA6-1C8CA175AF3E}"/>
              </a:ext>
            </a:extLst>
          </p:cNvPr>
          <p:cNvSpPr/>
          <p:nvPr/>
        </p:nvSpPr>
        <p:spPr>
          <a:xfrm>
            <a:off x="4938484" y="2238149"/>
            <a:ext cx="2725059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North bridge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85D81-B34B-4779-9AF8-16A38FB52E85}"/>
              </a:ext>
            </a:extLst>
          </p:cNvPr>
          <p:cNvSpPr/>
          <p:nvPr/>
        </p:nvSpPr>
        <p:spPr>
          <a:xfrm>
            <a:off x="6096001" y="4439559"/>
            <a:ext cx="3280229" cy="90169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7" name="Rectangular Callout 16">
            <a:extLst>
              <a:ext uri="{FF2B5EF4-FFF2-40B4-BE49-F238E27FC236}">
                <a16:creationId xmlns:a16="http://schemas.microsoft.com/office/drawing/2014/main" id="{2B638102-79B9-4853-8F2C-3557E1F19B35}"/>
              </a:ext>
            </a:extLst>
          </p:cNvPr>
          <p:cNvSpPr/>
          <p:nvPr/>
        </p:nvSpPr>
        <p:spPr>
          <a:xfrm>
            <a:off x="1890506" y="3055032"/>
            <a:ext cx="3198586" cy="3083605"/>
          </a:xfrm>
          <a:prstGeom prst="wedgeRectCallout">
            <a:avLst>
              <a:gd name="adj1" fmla="val 78270"/>
              <a:gd name="adj2" fmla="val 6882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Pre-1993: DRAM (Dynamic RAM)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Post-1993: SDRAM (Synchronous DRAM)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Current standard: Double data rate SDRAM (DDR SDRAM)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EB32D3-2E22-4036-8C3C-BA0F137607E5}"/>
              </a:ext>
            </a:extLst>
          </p:cNvPr>
          <p:cNvSpPr/>
          <p:nvPr/>
        </p:nvSpPr>
        <p:spPr>
          <a:xfrm>
            <a:off x="6815046" y="4021819"/>
            <a:ext cx="2725059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RAM slots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B5EC08-3200-B8B5-5AEF-C3497370C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6" grpId="0" animBg="1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Classes\5600\assets\board.jpg">
            <a:extLst>
              <a:ext uri="{FF2B5EF4-FFF2-40B4-BE49-F238E27FC236}">
                <a16:creationId xmlns:a16="http://schemas.microsoft.com/office/drawing/2014/main" id="{741C6413-6F87-47C4-9B97-E0230D5E7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3014"/>
          <a:stretch/>
        </p:blipFill>
        <p:spPr bwMode="auto">
          <a:xfrm>
            <a:off x="2488020" y="909412"/>
            <a:ext cx="7215961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67281-B0FD-4F99-8EC4-12F2720E477F}"/>
              </a:ext>
            </a:extLst>
          </p:cNvPr>
          <p:cNvSpPr/>
          <p:nvPr/>
        </p:nvSpPr>
        <p:spPr>
          <a:xfrm>
            <a:off x="4579256" y="4455886"/>
            <a:ext cx="1110343" cy="98515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4" name="Rectangular Callout 16">
            <a:extLst>
              <a:ext uri="{FF2B5EF4-FFF2-40B4-BE49-F238E27FC236}">
                <a16:creationId xmlns:a16="http://schemas.microsoft.com/office/drawing/2014/main" id="{EBCEBBF6-F70D-499E-8D76-41BB5890B566}"/>
              </a:ext>
            </a:extLst>
          </p:cNvPr>
          <p:cNvSpPr/>
          <p:nvPr/>
        </p:nvSpPr>
        <p:spPr>
          <a:xfrm>
            <a:off x="6241142" y="4362674"/>
            <a:ext cx="4264748" cy="835707"/>
          </a:xfrm>
          <a:prstGeom prst="wedgeRectCallout">
            <a:avLst>
              <a:gd name="adj1" fmla="val -58923"/>
              <a:gd name="adj2" fmla="val 58905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Facilitates I/O between devices, the CPU, and main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2130-7121-4CB9-BFA6-1C8CA175AF3E}"/>
              </a:ext>
            </a:extLst>
          </p:cNvPr>
          <p:cNvSpPr/>
          <p:nvPr/>
        </p:nvSpPr>
        <p:spPr>
          <a:xfrm>
            <a:off x="3777346" y="5441042"/>
            <a:ext cx="2725059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South bridge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82FD3-C7F1-47C1-B926-73C40B4FAB73}"/>
              </a:ext>
            </a:extLst>
          </p:cNvPr>
          <p:cNvSpPr/>
          <p:nvPr/>
        </p:nvSpPr>
        <p:spPr>
          <a:xfrm>
            <a:off x="2960912" y="1697492"/>
            <a:ext cx="2830288" cy="25551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2F53C-76F5-42FB-BED9-F7CE50117772}"/>
              </a:ext>
            </a:extLst>
          </p:cNvPr>
          <p:cNvSpPr/>
          <p:nvPr/>
        </p:nvSpPr>
        <p:spPr>
          <a:xfrm>
            <a:off x="2808513" y="3807589"/>
            <a:ext cx="3135086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I/O device slots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2" name="Rectangular Callout 16">
            <a:extLst>
              <a:ext uri="{FF2B5EF4-FFF2-40B4-BE49-F238E27FC236}">
                <a16:creationId xmlns:a16="http://schemas.microsoft.com/office/drawing/2014/main" id="{0876AEF7-A9B2-4C2A-80BC-F212448D0900}"/>
              </a:ext>
            </a:extLst>
          </p:cNvPr>
          <p:cNvSpPr/>
          <p:nvPr/>
        </p:nvSpPr>
        <p:spPr>
          <a:xfrm>
            <a:off x="4376057" y="113054"/>
            <a:ext cx="1959431" cy="1375569"/>
          </a:xfrm>
          <a:prstGeom prst="wedgeRectCallout">
            <a:avLst>
              <a:gd name="adj1" fmla="val 620"/>
              <a:gd name="adj2" fmla="val 94629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Attached to the south-bridge bus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647A31-2D58-4862-8F0D-1ACBCFA3B694}"/>
              </a:ext>
            </a:extLst>
          </p:cNvPr>
          <p:cNvSpPr/>
          <p:nvPr/>
        </p:nvSpPr>
        <p:spPr>
          <a:xfrm>
            <a:off x="3294743" y="1687657"/>
            <a:ext cx="482602" cy="19265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4" name="Rectangular Callout 16">
            <a:extLst>
              <a:ext uri="{FF2B5EF4-FFF2-40B4-BE49-F238E27FC236}">
                <a16:creationId xmlns:a16="http://schemas.microsoft.com/office/drawing/2014/main" id="{37D77706-AA0A-415F-9DDB-4EF20D7F56BF}"/>
              </a:ext>
            </a:extLst>
          </p:cNvPr>
          <p:cNvSpPr/>
          <p:nvPr/>
        </p:nvSpPr>
        <p:spPr>
          <a:xfrm>
            <a:off x="1679435" y="122889"/>
            <a:ext cx="2562955" cy="1381239"/>
          </a:xfrm>
          <a:prstGeom prst="wedgeRectCallout">
            <a:avLst>
              <a:gd name="adj1" fmla="val 17957"/>
              <a:gd name="adj2" fmla="val 85883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Slightly less old standard: PCI slots</a:t>
            </a:r>
          </a:p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(or AGP/PCI-X slots)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1E968F-8F17-4FFD-9D55-B253442EC75B}"/>
              </a:ext>
            </a:extLst>
          </p:cNvPr>
          <p:cNvSpPr/>
          <p:nvPr/>
        </p:nvSpPr>
        <p:spPr>
          <a:xfrm>
            <a:off x="6416494" y="909412"/>
            <a:ext cx="3135086" cy="8357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2C534-B2A7-47BA-872D-208F3C06DA12}"/>
              </a:ext>
            </a:extLst>
          </p:cNvPr>
          <p:cNvSpPr/>
          <p:nvPr/>
        </p:nvSpPr>
        <p:spPr>
          <a:xfrm>
            <a:off x="6703152" y="1659620"/>
            <a:ext cx="2561770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Built in I/O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49C2C3-51D4-BDA8-2D4B-B183D9BC9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0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Classes\5600\assets\board.jpg">
            <a:extLst>
              <a:ext uri="{FF2B5EF4-FFF2-40B4-BE49-F238E27FC236}">
                <a16:creationId xmlns:a16="http://schemas.microsoft.com/office/drawing/2014/main" id="{741C6413-6F87-47C4-9B97-E0230D5E7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3014"/>
          <a:stretch/>
        </p:blipFill>
        <p:spPr bwMode="auto">
          <a:xfrm>
            <a:off x="2488020" y="909412"/>
            <a:ext cx="7215961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D67281-B0FD-4F99-8EC4-12F2720E477F}"/>
              </a:ext>
            </a:extLst>
          </p:cNvPr>
          <p:cNvSpPr/>
          <p:nvPr/>
        </p:nvSpPr>
        <p:spPr>
          <a:xfrm>
            <a:off x="4071256" y="5500914"/>
            <a:ext cx="3432631" cy="68262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4" name="Rectangular Callout 16">
            <a:extLst>
              <a:ext uri="{FF2B5EF4-FFF2-40B4-BE49-F238E27FC236}">
                <a16:creationId xmlns:a16="http://schemas.microsoft.com/office/drawing/2014/main" id="{EBCEBBF6-F70D-499E-8D76-41BB5890B566}"/>
              </a:ext>
            </a:extLst>
          </p:cNvPr>
          <p:cNvSpPr/>
          <p:nvPr/>
        </p:nvSpPr>
        <p:spPr>
          <a:xfrm>
            <a:off x="3483429" y="362857"/>
            <a:ext cx="6894285" cy="4049486"/>
          </a:xfrm>
          <a:prstGeom prst="wedgeRectCallout">
            <a:avLst>
              <a:gd name="adj1" fmla="val -37239"/>
              <a:gd name="adj2" fmla="val 66790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92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Controlled by the South Bridge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Old standard: Parallel ATA (P-ATA)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AT Attachment Packet Interface (ATAPI)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Evolution of the Integrated Drive Electronics (IDE) standard</a:t>
            </a:r>
          </a:p>
          <a:p>
            <a:pPr marL="342896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Other standards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Small Computer System Interface (SCSI)</a:t>
            </a:r>
          </a:p>
          <a:p>
            <a:pPr marL="800092" lvl="1" indent="-342896" defTabSz="914391" latinLnBrk="1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white"/>
                </a:solidFill>
                <a:sym typeface="Helvetica Neue Light"/>
              </a:rPr>
              <a:t>Serial ATA (SATA)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2130-7121-4CB9-BFA6-1C8CA175AF3E}"/>
              </a:ext>
            </a:extLst>
          </p:cNvPr>
          <p:cNvSpPr/>
          <p:nvPr/>
        </p:nvSpPr>
        <p:spPr>
          <a:xfrm>
            <a:off x="3991431" y="5122181"/>
            <a:ext cx="3976914" cy="454932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00" dirty="0">
                <a:solidFill>
                  <a:schemeClr val="tx1"/>
                </a:solidFill>
                <a:latin typeface="Bell Gothic Std Black" panose="020B0706020202040204" pitchFamily="34" charset="0"/>
              </a:rPr>
              <a:t>Storage connectors</a:t>
            </a:r>
            <a:endParaRPr lang="ko-KR" altLang="en-US" sz="3600" b="1" spc="-100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87FC85-C02F-C607-D064-350BC8DB9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23F7AE3-BDF7-4C6E-B640-671B0361037C}"/>
              </a:ext>
            </a:extLst>
          </p:cNvPr>
          <p:cNvGrpSpPr/>
          <p:nvPr/>
        </p:nvGrpSpPr>
        <p:grpSpPr>
          <a:xfrm>
            <a:off x="5249711" y="128057"/>
            <a:ext cx="1802082" cy="1732144"/>
            <a:chOff x="3783767" y="171599"/>
            <a:chExt cx="1802082" cy="17321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381910-0ED8-4151-8DA2-835DCC0C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3767" y="171599"/>
              <a:ext cx="1802082" cy="17321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DD533E-F8C6-48A0-82C2-B50A66D15C78}"/>
                </a:ext>
              </a:extLst>
            </p:cNvPr>
            <p:cNvSpPr txBox="1"/>
            <p:nvPr/>
          </p:nvSpPr>
          <p:spPr>
            <a:xfrm>
              <a:off x="3975934" y="811783"/>
              <a:ext cx="12121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00" dirty="0">
                  <a:solidFill>
                    <a:srgbClr val="0070C0"/>
                  </a:solidFill>
                  <a:latin typeface="Bell Gothic Std Black" panose="020B0706020202040204" pitchFamily="34" charset="0"/>
                </a:rPr>
                <a:t>CPU(s)</a:t>
              </a:r>
              <a:endParaRPr lang="ko-KR" altLang="en-US" sz="3200" spc="-100" dirty="0">
                <a:solidFill>
                  <a:srgbClr val="0070C0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0C643-4045-4090-89C8-8A930B671959}"/>
              </a:ext>
            </a:extLst>
          </p:cNvPr>
          <p:cNvGrpSpPr/>
          <p:nvPr/>
        </p:nvGrpSpPr>
        <p:grpSpPr>
          <a:xfrm>
            <a:off x="1829652" y="32808"/>
            <a:ext cx="2660126" cy="1789145"/>
            <a:chOff x="363708" y="76349"/>
            <a:chExt cx="2660126" cy="17891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1CB797-1E8D-47C9-9BE9-4D2B48C2D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708" y="556744"/>
              <a:ext cx="2660126" cy="13087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0E051B-D93C-4F5A-ABAF-E6B1E3620D28}"/>
                </a:ext>
              </a:extLst>
            </p:cNvPr>
            <p:cNvSpPr txBox="1"/>
            <p:nvPr/>
          </p:nvSpPr>
          <p:spPr>
            <a:xfrm>
              <a:off x="397795" y="76349"/>
              <a:ext cx="26180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rgbClr val="0070C0"/>
                  </a:solidFill>
                  <a:latin typeface="Bell Gothic Std Black" panose="020B0706020202040204" pitchFamily="34" charset="0"/>
                </a:rPr>
                <a:t>L1, L2, L3 Cache</a:t>
              </a:r>
              <a:endParaRPr lang="ko-KR" altLang="en-US" sz="3200" spc="-100" dirty="0">
                <a:solidFill>
                  <a:srgbClr val="0070C0"/>
                </a:solidFill>
                <a:latin typeface="Bell Gothic Std Black" panose="020B0706020202040204" pitchFamily="34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DE660A-03B4-4AA9-B713-D361A8FE088A}"/>
              </a:ext>
            </a:extLst>
          </p:cNvPr>
          <p:cNvCxnSpPr>
            <a:cxnSpLocks/>
          </p:cNvCxnSpPr>
          <p:nvPr/>
        </p:nvCxnSpPr>
        <p:spPr>
          <a:xfrm>
            <a:off x="4520686" y="1060628"/>
            <a:ext cx="841834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39F4F4-D670-42FD-BFBD-55BA871A7AB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6150753" y="1860201"/>
            <a:ext cx="9145" cy="685772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1D978C-F17F-476E-91B0-A3453EDAD12D}"/>
              </a:ext>
            </a:extLst>
          </p:cNvPr>
          <p:cNvGrpSpPr/>
          <p:nvPr/>
        </p:nvGrpSpPr>
        <p:grpSpPr>
          <a:xfrm>
            <a:off x="5249712" y="2545974"/>
            <a:ext cx="1820370" cy="1608213"/>
            <a:chOff x="3725712" y="2545973"/>
            <a:chExt cx="1820370" cy="16082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6470DF-C78C-43D0-9027-0633F3EEA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5712" y="2545973"/>
              <a:ext cx="1820370" cy="156966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964B3B-19E9-453A-A642-021C6AC4C589}"/>
                </a:ext>
              </a:extLst>
            </p:cNvPr>
            <p:cNvSpPr txBox="1"/>
            <p:nvPr/>
          </p:nvSpPr>
          <p:spPr>
            <a:xfrm>
              <a:off x="4003602" y="2584526"/>
              <a:ext cx="13986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00" dirty="0">
                  <a:latin typeface="Calibri" panose="020F0502020204030204" pitchFamily="34" charset="0"/>
                  <a:cs typeface="Calibri" panose="020F0502020204030204" pitchFamily="34" charset="0"/>
                </a:rPr>
                <a:t>North/South Bridge</a:t>
              </a:r>
              <a:endParaRPr lang="ko-KR" altLang="en-US" sz="3200" spc="-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BD9A5C-B867-4036-80E6-F9A2B42A43B6}"/>
              </a:ext>
            </a:extLst>
          </p:cNvPr>
          <p:cNvCxnSpPr>
            <a:cxnSpLocks/>
          </p:cNvCxnSpPr>
          <p:nvPr/>
        </p:nvCxnSpPr>
        <p:spPr>
          <a:xfrm>
            <a:off x="4433088" y="3359831"/>
            <a:ext cx="841834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F92AA9-D5CC-4806-BEA1-A9070BD11954}"/>
              </a:ext>
            </a:extLst>
          </p:cNvPr>
          <p:cNvCxnSpPr>
            <a:cxnSpLocks/>
          </p:cNvCxnSpPr>
          <p:nvPr/>
        </p:nvCxnSpPr>
        <p:spPr>
          <a:xfrm>
            <a:off x="7051793" y="3369356"/>
            <a:ext cx="841834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55A904-B314-40EE-8D0B-EBE9B850E64E}"/>
              </a:ext>
            </a:extLst>
          </p:cNvPr>
          <p:cNvCxnSpPr>
            <a:cxnSpLocks/>
          </p:cNvCxnSpPr>
          <p:nvPr/>
        </p:nvCxnSpPr>
        <p:spPr>
          <a:xfrm>
            <a:off x="3101659" y="3949441"/>
            <a:ext cx="0" cy="798695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6BB91F-6089-4E56-A673-2E64F3823DA8}"/>
              </a:ext>
            </a:extLst>
          </p:cNvPr>
          <p:cNvGrpSpPr/>
          <p:nvPr/>
        </p:nvGrpSpPr>
        <p:grpSpPr>
          <a:xfrm>
            <a:off x="1691775" y="2071192"/>
            <a:ext cx="2819771" cy="1962018"/>
            <a:chOff x="167774" y="2071192"/>
            <a:chExt cx="2819771" cy="19620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0A389C-5FAD-49E9-B988-D3316BC7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774" y="2536877"/>
              <a:ext cx="2819771" cy="149633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214196-9D49-4AB7-91C6-6FE41C0A32E2}"/>
                </a:ext>
              </a:extLst>
            </p:cNvPr>
            <p:cNvSpPr txBox="1"/>
            <p:nvPr/>
          </p:nvSpPr>
          <p:spPr>
            <a:xfrm>
              <a:off x="881748" y="2071192"/>
              <a:ext cx="15340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Graphics</a:t>
              </a:r>
              <a:endParaRPr lang="ko-KR" altLang="en-US" sz="3200" spc="-1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6FD6496-7616-4BE5-B2F2-D7B700F667AD}"/>
              </a:ext>
            </a:extLst>
          </p:cNvPr>
          <p:cNvGrpSpPr/>
          <p:nvPr/>
        </p:nvGrpSpPr>
        <p:grpSpPr>
          <a:xfrm>
            <a:off x="1755799" y="4716426"/>
            <a:ext cx="2967479" cy="1611749"/>
            <a:chOff x="231798" y="4832537"/>
            <a:chExt cx="2967479" cy="161174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DD18F0-16D4-4593-BE78-807F76988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475" y="4832537"/>
              <a:ext cx="2660126" cy="11601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737307-995E-4137-B8F7-0ADB9422CCA3}"/>
                </a:ext>
              </a:extLst>
            </p:cNvPr>
            <p:cNvSpPr txBox="1"/>
            <p:nvPr/>
          </p:nvSpPr>
          <p:spPr>
            <a:xfrm>
              <a:off x="231798" y="5859511"/>
              <a:ext cx="29674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Graphics Memory</a:t>
              </a:r>
              <a:endParaRPr lang="ko-KR" altLang="en-US" sz="3200" spc="-1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58FF2-A5F7-41E6-9D16-C693F6596E09}"/>
              </a:ext>
            </a:extLst>
          </p:cNvPr>
          <p:cNvGrpSpPr/>
          <p:nvPr/>
        </p:nvGrpSpPr>
        <p:grpSpPr>
          <a:xfrm>
            <a:off x="7893627" y="2120509"/>
            <a:ext cx="2660126" cy="1744943"/>
            <a:chOff x="6369627" y="2120508"/>
            <a:chExt cx="2660126" cy="17449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7A7266-87A5-4663-B25C-B71E17B3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9627" y="2705283"/>
              <a:ext cx="2660126" cy="116016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7F2BCA-09FF-43CA-80B2-667B63338F00}"/>
                </a:ext>
              </a:extLst>
            </p:cNvPr>
            <p:cNvSpPr txBox="1"/>
            <p:nvPr/>
          </p:nvSpPr>
          <p:spPr>
            <a:xfrm>
              <a:off x="6924900" y="2120508"/>
              <a:ext cx="153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3200" spc="-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D14B79-28D3-47AD-BF75-FD2A1E418115}"/>
              </a:ext>
            </a:extLst>
          </p:cNvPr>
          <p:cNvGrpSpPr/>
          <p:nvPr/>
        </p:nvGrpSpPr>
        <p:grpSpPr>
          <a:xfrm>
            <a:off x="4991760" y="4803215"/>
            <a:ext cx="2369386" cy="1620655"/>
            <a:chOff x="3612903" y="4707519"/>
            <a:chExt cx="2369386" cy="162065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0B6A42-6A44-4EC8-A668-41D0A16C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2903" y="4707519"/>
              <a:ext cx="2369386" cy="11657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754187-D26E-4823-A021-AEA20EEF9425}"/>
                </a:ext>
              </a:extLst>
            </p:cNvPr>
            <p:cNvSpPr txBox="1"/>
            <p:nvPr/>
          </p:nvSpPr>
          <p:spPr>
            <a:xfrm>
              <a:off x="4572000" y="5743399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I/O</a:t>
              </a:r>
              <a:endParaRPr lang="ko-KR" altLang="en-US" sz="3200" spc="-1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8A324-662D-4EBB-8D61-C8496F282DAA}"/>
              </a:ext>
            </a:extLst>
          </p:cNvPr>
          <p:cNvGrpSpPr/>
          <p:nvPr/>
        </p:nvGrpSpPr>
        <p:grpSpPr>
          <a:xfrm>
            <a:off x="7651884" y="4752679"/>
            <a:ext cx="2369386" cy="1705676"/>
            <a:chOff x="6273027" y="4656984"/>
            <a:chExt cx="2369386" cy="170567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83FC2AB-1E50-46E9-8301-3D218184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3027" y="4656984"/>
              <a:ext cx="2369386" cy="121624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0496B2-1361-498C-AADB-8231124D6531}"/>
                </a:ext>
              </a:extLst>
            </p:cNvPr>
            <p:cNvSpPr txBox="1"/>
            <p:nvPr/>
          </p:nvSpPr>
          <p:spPr>
            <a:xfrm>
              <a:off x="7235588" y="5777885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00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I/O</a:t>
              </a:r>
              <a:endParaRPr lang="ko-KR" altLang="en-US" sz="3200" spc="-1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B00B854-9221-4032-8FA0-736C7B42840B}"/>
              </a:ext>
            </a:extLst>
          </p:cNvPr>
          <p:cNvGrpSpPr/>
          <p:nvPr/>
        </p:nvGrpSpPr>
        <p:grpSpPr>
          <a:xfrm>
            <a:off x="5638800" y="4143234"/>
            <a:ext cx="2715380" cy="737110"/>
            <a:chOff x="4114800" y="4143234"/>
            <a:chExt cx="2715380" cy="737110"/>
          </a:xfrm>
        </p:grpSpPr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822911D-3645-4B46-9883-13B9CD7B66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40321" y="4217713"/>
              <a:ext cx="737110" cy="588152"/>
            </a:xfrm>
            <a:prstGeom prst="bentConnector3">
              <a:avLst>
                <a:gd name="adj1" fmla="val 50646"/>
              </a:avLst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D836B12-4F0D-4E40-8A6B-374D149E0522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rot="16200000" flipH="1">
              <a:off x="5403487" y="3453650"/>
              <a:ext cx="726158" cy="2127229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Explosion: 8 Points 77">
            <a:extLst>
              <a:ext uri="{FF2B5EF4-FFF2-40B4-BE49-F238E27FC236}">
                <a16:creationId xmlns:a16="http://schemas.microsoft.com/office/drawing/2014/main" id="{F6A3A74D-1D46-4800-8ED3-9C862CDA0762}"/>
              </a:ext>
            </a:extLst>
          </p:cNvPr>
          <p:cNvSpPr/>
          <p:nvPr/>
        </p:nvSpPr>
        <p:spPr>
          <a:xfrm>
            <a:off x="7201645" y="2154255"/>
            <a:ext cx="1044896" cy="1037544"/>
          </a:xfrm>
          <a:prstGeom prst="irregularSeal1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1B620078-E62C-4D76-9549-0E209F90B9F3}"/>
              </a:ext>
            </a:extLst>
          </p:cNvPr>
          <p:cNvSpPr/>
          <p:nvPr/>
        </p:nvSpPr>
        <p:spPr>
          <a:xfrm>
            <a:off x="7201646" y="128058"/>
            <a:ext cx="3323625" cy="1703717"/>
          </a:xfrm>
          <a:prstGeom prst="wedgeRoundRectCallout">
            <a:avLst>
              <a:gd name="adj1" fmla="val -38594"/>
              <a:gd name="adj2" fmla="val 66537"/>
              <a:gd name="adj3" fmla="val 16667"/>
            </a:avLst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i="1" dirty="0"/>
              <a:t>All devices compete for access to memory</a:t>
            </a:r>
            <a:endParaRPr lang="ko-KR" altLang="en-US" sz="3000" b="1" i="1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FD9542-4DD5-4411-5D7F-B68CB3492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25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326305-CF43-49EA-90D8-2A1EFBA847AB}"/>
              </a:ext>
            </a:extLst>
          </p:cNvPr>
          <p:cNvSpPr/>
          <p:nvPr/>
        </p:nvSpPr>
        <p:spPr>
          <a:xfrm>
            <a:off x="1890027" y="290154"/>
            <a:ext cx="1244597" cy="113691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Main </a:t>
            </a:r>
            <a:b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</a:br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Memory</a:t>
            </a:r>
          </a:p>
        </p:txBody>
      </p:sp>
      <p:sp>
        <p:nvSpPr>
          <p:cNvPr id="4" name="Left-Right Arrow 5">
            <a:extLst>
              <a:ext uri="{FF2B5EF4-FFF2-40B4-BE49-F238E27FC236}">
                <a16:creationId xmlns:a16="http://schemas.microsoft.com/office/drawing/2014/main" id="{9CD1D901-5A7F-457B-8ABC-D2BB76E545DE}"/>
              </a:ext>
            </a:extLst>
          </p:cNvPr>
          <p:cNvSpPr/>
          <p:nvPr/>
        </p:nvSpPr>
        <p:spPr>
          <a:xfrm>
            <a:off x="3200391" y="470168"/>
            <a:ext cx="7157535" cy="849086"/>
          </a:xfrm>
          <a:prstGeom prst="leftRightArrow">
            <a:avLst/>
          </a:prstGeom>
          <a:solidFill>
            <a:schemeClr val="tx2"/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prstClr val="white"/>
                </a:solidFill>
                <a:latin typeface="Bell Gothic Std Black" panose="020B0706020202040204" pitchFamily="34" charset="0"/>
                <a:sym typeface="Helvetica Neue Light"/>
              </a:rPr>
              <a:t>System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A61F7-2273-4726-890B-A42F17CBBE8A}"/>
              </a:ext>
            </a:extLst>
          </p:cNvPr>
          <p:cNvSpPr/>
          <p:nvPr/>
        </p:nvSpPr>
        <p:spPr>
          <a:xfrm>
            <a:off x="1948543" y="1611086"/>
            <a:ext cx="8294915" cy="4566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0F429-AA82-4D53-977F-96009E419FF0}"/>
              </a:ext>
            </a:extLst>
          </p:cNvPr>
          <p:cNvSpPr/>
          <p:nvPr/>
        </p:nvSpPr>
        <p:spPr>
          <a:xfrm>
            <a:off x="2100942" y="1821157"/>
            <a:ext cx="8011885" cy="426744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L1 (and L2, L3) Cache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E7A65-3B75-438D-A84F-68F0BE54CFC1}"/>
              </a:ext>
            </a:extLst>
          </p:cNvPr>
          <p:cNvSpPr/>
          <p:nvPr/>
        </p:nvSpPr>
        <p:spPr>
          <a:xfrm>
            <a:off x="2100943" y="3307576"/>
            <a:ext cx="1349829" cy="9144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Instruction Fetch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D65D-59AC-4205-8A71-EA9297F8548B}"/>
              </a:ext>
            </a:extLst>
          </p:cNvPr>
          <p:cNvSpPr/>
          <p:nvPr/>
        </p:nvSpPr>
        <p:spPr>
          <a:xfrm>
            <a:off x="2100943" y="5138060"/>
            <a:ext cx="1349829" cy="9144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Decode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08B61E-10CF-49E5-A345-2DF4A05D65C6}"/>
              </a:ext>
            </a:extLst>
          </p:cNvPr>
          <p:cNvSpPr/>
          <p:nvPr/>
        </p:nvSpPr>
        <p:spPr>
          <a:xfrm>
            <a:off x="4378766" y="5595261"/>
            <a:ext cx="5734063" cy="495298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Control Unit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142B8C-DFD3-4992-A737-4EE39BF300E7}"/>
              </a:ext>
            </a:extLst>
          </p:cNvPr>
          <p:cNvSpPr/>
          <p:nvPr/>
        </p:nvSpPr>
        <p:spPr>
          <a:xfrm>
            <a:off x="4171930" y="3457775"/>
            <a:ext cx="1132114" cy="1076005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Floating Point</a:t>
            </a:r>
          </a:p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(FPU)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0B6CA-BDBF-4D1F-897F-D9180FF93691}"/>
              </a:ext>
            </a:extLst>
          </p:cNvPr>
          <p:cNvSpPr/>
          <p:nvPr/>
        </p:nvSpPr>
        <p:spPr>
          <a:xfrm>
            <a:off x="5461884" y="3457774"/>
            <a:ext cx="1344387" cy="107600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Arithmetic and Logic</a:t>
            </a:r>
          </a:p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(ALU)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41468-7F4E-414C-992A-4207501E152D}"/>
              </a:ext>
            </a:extLst>
          </p:cNvPr>
          <p:cNvSpPr/>
          <p:nvPr/>
        </p:nvSpPr>
        <p:spPr>
          <a:xfrm>
            <a:off x="6969559" y="3457775"/>
            <a:ext cx="1344387" cy="107600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Arithmetic and Logic</a:t>
            </a:r>
          </a:p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(ALU)</a:t>
            </a:r>
          </a:p>
        </p:txBody>
      </p:sp>
      <p:sp>
        <p:nvSpPr>
          <p:cNvPr id="13" name="Down Arrow 15">
            <a:extLst>
              <a:ext uri="{FF2B5EF4-FFF2-40B4-BE49-F238E27FC236}">
                <a16:creationId xmlns:a16="http://schemas.microsoft.com/office/drawing/2014/main" id="{39BFB590-0BAC-4EF7-8B89-2581C8863A72}"/>
              </a:ext>
            </a:extLst>
          </p:cNvPr>
          <p:cNvSpPr/>
          <p:nvPr/>
        </p:nvSpPr>
        <p:spPr>
          <a:xfrm>
            <a:off x="4171947" y="1186543"/>
            <a:ext cx="718457" cy="569299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14" name="Down Arrow 16">
            <a:extLst>
              <a:ext uri="{FF2B5EF4-FFF2-40B4-BE49-F238E27FC236}">
                <a16:creationId xmlns:a16="http://schemas.microsoft.com/office/drawing/2014/main" id="{43AD669F-E854-4A12-ABC2-BFE20E6A6F73}"/>
              </a:ext>
            </a:extLst>
          </p:cNvPr>
          <p:cNvSpPr/>
          <p:nvPr/>
        </p:nvSpPr>
        <p:spPr>
          <a:xfrm>
            <a:off x="2416628" y="2355135"/>
            <a:ext cx="718457" cy="8507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15" name="Down Arrow 17">
            <a:extLst>
              <a:ext uri="{FF2B5EF4-FFF2-40B4-BE49-F238E27FC236}">
                <a16:creationId xmlns:a16="http://schemas.microsoft.com/office/drawing/2014/main" id="{9871E727-D848-4520-8C75-1BE50737F903}"/>
              </a:ext>
            </a:extLst>
          </p:cNvPr>
          <p:cNvSpPr/>
          <p:nvPr/>
        </p:nvSpPr>
        <p:spPr>
          <a:xfrm>
            <a:off x="2416628" y="4337958"/>
            <a:ext cx="718457" cy="734787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16" name="Down Arrow 18">
            <a:extLst>
              <a:ext uri="{FF2B5EF4-FFF2-40B4-BE49-F238E27FC236}">
                <a16:creationId xmlns:a16="http://schemas.microsoft.com/office/drawing/2014/main" id="{27A72950-4D54-410E-B08B-BED442B2E4CD}"/>
              </a:ext>
            </a:extLst>
          </p:cNvPr>
          <p:cNvSpPr/>
          <p:nvPr/>
        </p:nvSpPr>
        <p:spPr>
          <a:xfrm rot="16200000">
            <a:off x="3542507" y="5349522"/>
            <a:ext cx="718457" cy="687423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42D94D-6942-49BA-97C3-BCE0D35D1CFF}"/>
              </a:ext>
            </a:extLst>
          </p:cNvPr>
          <p:cNvSpPr/>
          <p:nvPr/>
        </p:nvSpPr>
        <p:spPr>
          <a:xfrm>
            <a:off x="8980713" y="3457773"/>
            <a:ext cx="1132114" cy="107600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20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Registers</a:t>
            </a:r>
          </a:p>
        </p:txBody>
      </p:sp>
      <p:sp>
        <p:nvSpPr>
          <p:cNvPr id="18" name="Up Arrow 20">
            <a:extLst>
              <a:ext uri="{FF2B5EF4-FFF2-40B4-BE49-F238E27FC236}">
                <a16:creationId xmlns:a16="http://schemas.microsoft.com/office/drawing/2014/main" id="{F9432223-BAC0-436A-8703-796026588A4F}"/>
              </a:ext>
            </a:extLst>
          </p:cNvPr>
          <p:cNvSpPr/>
          <p:nvPr/>
        </p:nvSpPr>
        <p:spPr>
          <a:xfrm>
            <a:off x="4531175" y="4618266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19" name="Up Arrow 21">
            <a:extLst>
              <a:ext uri="{FF2B5EF4-FFF2-40B4-BE49-F238E27FC236}">
                <a16:creationId xmlns:a16="http://schemas.microsoft.com/office/drawing/2014/main" id="{ADC32089-C852-45B7-9840-158C38D1AD5F}"/>
              </a:ext>
            </a:extLst>
          </p:cNvPr>
          <p:cNvSpPr/>
          <p:nvPr/>
        </p:nvSpPr>
        <p:spPr>
          <a:xfrm>
            <a:off x="5797978" y="4618266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0" name="Up Arrow 22">
            <a:extLst>
              <a:ext uri="{FF2B5EF4-FFF2-40B4-BE49-F238E27FC236}">
                <a16:creationId xmlns:a16="http://schemas.microsoft.com/office/drawing/2014/main" id="{43882514-7B8D-49CB-9651-E7DE6A2583D4}"/>
              </a:ext>
            </a:extLst>
          </p:cNvPr>
          <p:cNvSpPr/>
          <p:nvPr/>
        </p:nvSpPr>
        <p:spPr>
          <a:xfrm>
            <a:off x="7305643" y="4618266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1" name="Up Arrow 26">
            <a:extLst>
              <a:ext uri="{FF2B5EF4-FFF2-40B4-BE49-F238E27FC236}">
                <a16:creationId xmlns:a16="http://schemas.microsoft.com/office/drawing/2014/main" id="{34339FE5-A7B7-49A1-A08C-58E7BD21D036}"/>
              </a:ext>
            </a:extLst>
          </p:cNvPr>
          <p:cNvSpPr/>
          <p:nvPr/>
        </p:nvSpPr>
        <p:spPr>
          <a:xfrm>
            <a:off x="4514871" y="2425834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2" name="Up Arrow 27">
            <a:extLst>
              <a:ext uri="{FF2B5EF4-FFF2-40B4-BE49-F238E27FC236}">
                <a16:creationId xmlns:a16="http://schemas.microsoft.com/office/drawing/2014/main" id="{89161848-B60E-4B6C-9D23-936E1991E545}"/>
              </a:ext>
            </a:extLst>
          </p:cNvPr>
          <p:cNvSpPr/>
          <p:nvPr/>
        </p:nvSpPr>
        <p:spPr>
          <a:xfrm>
            <a:off x="5781674" y="2425834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3" name="Up Arrow 28">
            <a:extLst>
              <a:ext uri="{FF2B5EF4-FFF2-40B4-BE49-F238E27FC236}">
                <a16:creationId xmlns:a16="http://schemas.microsoft.com/office/drawing/2014/main" id="{7C78CD12-89E7-4374-9349-9F7A73333C0C}"/>
              </a:ext>
            </a:extLst>
          </p:cNvPr>
          <p:cNvSpPr/>
          <p:nvPr/>
        </p:nvSpPr>
        <p:spPr>
          <a:xfrm>
            <a:off x="7289341" y="2425834"/>
            <a:ext cx="672197" cy="892629"/>
          </a:xfrm>
          <a:prstGeom prst="up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4" name="Down Arrow 29">
            <a:extLst>
              <a:ext uri="{FF2B5EF4-FFF2-40B4-BE49-F238E27FC236}">
                <a16:creationId xmlns:a16="http://schemas.microsoft.com/office/drawing/2014/main" id="{CB51274E-F028-4546-9C15-7A7A8164034F}"/>
              </a:ext>
            </a:extLst>
          </p:cNvPr>
          <p:cNvSpPr/>
          <p:nvPr/>
        </p:nvSpPr>
        <p:spPr>
          <a:xfrm rot="5400000">
            <a:off x="8420076" y="4050120"/>
            <a:ext cx="455642" cy="491462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5" name="Down Arrow 31">
            <a:extLst>
              <a:ext uri="{FF2B5EF4-FFF2-40B4-BE49-F238E27FC236}">
                <a16:creationId xmlns:a16="http://schemas.microsoft.com/office/drawing/2014/main" id="{7A5B5404-7B38-451B-B598-452894380F1B}"/>
              </a:ext>
            </a:extLst>
          </p:cNvPr>
          <p:cNvSpPr/>
          <p:nvPr/>
        </p:nvSpPr>
        <p:spPr>
          <a:xfrm rot="16200000">
            <a:off x="8468258" y="3439863"/>
            <a:ext cx="455642" cy="491462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sp>
        <p:nvSpPr>
          <p:cNvPr id="26" name="Down Arrow 32">
            <a:extLst>
              <a:ext uri="{FF2B5EF4-FFF2-40B4-BE49-F238E27FC236}">
                <a16:creationId xmlns:a16="http://schemas.microsoft.com/office/drawing/2014/main" id="{0FF97ACF-AE58-4029-918C-525A976E0DC8}"/>
              </a:ext>
            </a:extLst>
          </p:cNvPr>
          <p:cNvSpPr/>
          <p:nvPr/>
        </p:nvSpPr>
        <p:spPr>
          <a:xfrm rot="10800000">
            <a:off x="7243081" y="1186543"/>
            <a:ext cx="718457" cy="569299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endParaRPr lang="en-US" b="1" spc="-100">
              <a:solidFill>
                <a:prstClr val="white"/>
              </a:solidFill>
              <a:latin typeface="Bell Gothic Std Black" panose="020B0706020202040204" pitchFamily="34" charset="0"/>
              <a:sym typeface="Helvetica Neue Light"/>
            </a:endParaRPr>
          </a:p>
        </p:txBody>
      </p:sp>
      <p:grpSp>
        <p:nvGrpSpPr>
          <p:cNvPr id="28" name="Group 64">
            <a:extLst>
              <a:ext uri="{FF2B5EF4-FFF2-40B4-BE49-F238E27FC236}">
                <a16:creationId xmlns:a16="http://schemas.microsoft.com/office/drawing/2014/main" id="{743599A2-8CAE-4EEF-B428-C9927B2889F3}"/>
              </a:ext>
            </a:extLst>
          </p:cNvPr>
          <p:cNvGrpSpPr/>
          <p:nvPr/>
        </p:nvGrpSpPr>
        <p:grpSpPr>
          <a:xfrm>
            <a:off x="7975430" y="3021570"/>
            <a:ext cx="577533" cy="582820"/>
            <a:chOff x="3535065" y="1489547"/>
            <a:chExt cx="3893962" cy="3897955"/>
          </a:xfrm>
          <a:solidFill>
            <a:schemeClr val="tx1"/>
          </a:solidFill>
        </p:grpSpPr>
        <p:sp>
          <p:nvSpPr>
            <p:cNvPr id="29" name="Donut 43">
              <a:extLst>
                <a:ext uri="{FF2B5EF4-FFF2-40B4-BE49-F238E27FC236}">
                  <a16:creationId xmlns:a16="http://schemas.microsoft.com/office/drawing/2014/main" id="{26B1A373-9173-41E6-8D46-A5599CE97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5075" y="1714500"/>
              <a:ext cx="3429000" cy="3429000"/>
            </a:xfrm>
            <a:prstGeom prst="donut">
              <a:avLst>
                <a:gd name="adj" fmla="val 355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7">
              <a:extLst>
                <a:ext uri="{FF2B5EF4-FFF2-40B4-BE49-F238E27FC236}">
                  <a16:creationId xmlns:a16="http://schemas.microsoft.com/office/drawing/2014/main" id="{336DD563-64F4-414F-80A8-6D2B021F2671}"/>
                </a:ext>
              </a:extLst>
            </p:cNvPr>
            <p:cNvGrpSpPr/>
            <p:nvPr/>
          </p:nvGrpSpPr>
          <p:grpSpPr>
            <a:xfrm>
              <a:off x="3535065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52" name="Trapezoid 28">
                <a:extLst>
                  <a:ext uri="{FF2B5EF4-FFF2-40B4-BE49-F238E27FC236}">
                    <a16:creationId xmlns:a16="http://schemas.microsoft.com/office/drawing/2014/main" id="{BCDE0F1B-DD71-412D-909A-74676B6D3E65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apezoid 38">
                <a:extLst>
                  <a:ext uri="{FF2B5EF4-FFF2-40B4-BE49-F238E27FC236}">
                    <a16:creationId xmlns:a16="http://schemas.microsoft.com/office/drawing/2014/main" id="{B37CE2AF-31E8-4E64-9FC6-2CAA290F10FC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29">
              <a:extLst>
                <a:ext uri="{FF2B5EF4-FFF2-40B4-BE49-F238E27FC236}">
                  <a16:creationId xmlns:a16="http://schemas.microsoft.com/office/drawing/2014/main" id="{F14D7D3B-C337-4A5D-9B24-CA9F450ABAF0}"/>
                </a:ext>
              </a:extLst>
            </p:cNvPr>
            <p:cNvGrpSpPr/>
            <p:nvPr/>
          </p:nvGrpSpPr>
          <p:grpSpPr>
            <a:xfrm rot="5400000">
              <a:off x="3550122" y="3237598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50" name="Trapezoid 30">
                <a:extLst>
                  <a:ext uri="{FF2B5EF4-FFF2-40B4-BE49-F238E27FC236}">
                    <a16:creationId xmlns:a16="http://schemas.microsoft.com/office/drawing/2014/main" id="{930FA07A-AB7F-478D-B51B-9B21FFF2C449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apezoid 31">
                <a:extLst>
                  <a:ext uri="{FF2B5EF4-FFF2-40B4-BE49-F238E27FC236}">
                    <a16:creationId xmlns:a16="http://schemas.microsoft.com/office/drawing/2014/main" id="{BA51F98D-65DF-4500-AA42-5C5CEB6CF795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3">
              <a:extLst>
                <a:ext uri="{FF2B5EF4-FFF2-40B4-BE49-F238E27FC236}">
                  <a16:creationId xmlns:a16="http://schemas.microsoft.com/office/drawing/2014/main" id="{FD3D4B64-8C0A-45E4-B112-0BA580A5BED2}"/>
                </a:ext>
              </a:extLst>
            </p:cNvPr>
            <p:cNvGrpSpPr/>
            <p:nvPr/>
          </p:nvGrpSpPr>
          <p:grpSpPr>
            <a:xfrm rot="2700000">
              <a:off x="3550123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48" name="Trapezoid 35">
                <a:extLst>
                  <a:ext uri="{FF2B5EF4-FFF2-40B4-BE49-F238E27FC236}">
                    <a16:creationId xmlns:a16="http://schemas.microsoft.com/office/drawing/2014/main" id="{7F9A6C46-A0E6-483E-B361-F2802F3A3159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apezoid 37">
                <a:extLst>
                  <a:ext uri="{FF2B5EF4-FFF2-40B4-BE49-F238E27FC236}">
                    <a16:creationId xmlns:a16="http://schemas.microsoft.com/office/drawing/2014/main" id="{E773898F-8C99-4969-8997-E3F3C6668C7B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E3B25A21-8DE5-4A18-9F5C-F36DA2B5C5AF}"/>
                </a:ext>
              </a:extLst>
            </p:cNvPr>
            <p:cNvGrpSpPr/>
            <p:nvPr/>
          </p:nvGrpSpPr>
          <p:grpSpPr>
            <a:xfrm rot="18900000" flipH="1">
              <a:off x="3550122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46" name="Trapezoid 40">
                <a:extLst>
                  <a:ext uri="{FF2B5EF4-FFF2-40B4-BE49-F238E27FC236}">
                    <a16:creationId xmlns:a16="http://schemas.microsoft.com/office/drawing/2014/main" id="{BA0FCEE7-C9B5-4A65-B778-BF2BE813DDFD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1">
                <a:extLst>
                  <a:ext uri="{FF2B5EF4-FFF2-40B4-BE49-F238E27FC236}">
                    <a16:creationId xmlns:a16="http://schemas.microsoft.com/office/drawing/2014/main" id="{BE4E54CB-A36B-4DF6-83BF-FBF20F82CD16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44">
              <a:extLst>
                <a:ext uri="{FF2B5EF4-FFF2-40B4-BE49-F238E27FC236}">
                  <a16:creationId xmlns:a16="http://schemas.microsoft.com/office/drawing/2014/main" id="{327E2F11-7A58-46D2-AB2B-4A027BB7163B}"/>
                </a:ext>
              </a:extLst>
            </p:cNvPr>
            <p:cNvGrpSpPr/>
            <p:nvPr/>
          </p:nvGrpSpPr>
          <p:grpSpPr>
            <a:xfrm rot="1320000">
              <a:off x="3540595" y="3209494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44" name="Trapezoid 45">
                <a:extLst>
                  <a:ext uri="{FF2B5EF4-FFF2-40B4-BE49-F238E27FC236}">
                    <a16:creationId xmlns:a16="http://schemas.microsoft.com/office/drawing/2014/main" id="{3E35309B-1698-4C5E-BCB2-9B7EE89C1FC1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rapezoid 46">
                <a:extLst>
                  <a:ext uri="{FF2B5EF4-FFF2-40B4-BE49-F238E27FC236}">
                    <a16:creationId xmlns:a16="http://schemas.microsoft.com/office/drawing/2014/main" id="{D21B6242-CB7E-41AF-8C18-BE33EE7A8D3C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47">
              <a:extLst>
                <a:ext uri="{FF2B5EF4-FFF2-40B4-BE49-F238E27FC236}">
                  <a16:creationId xmlns:a16="http://schemas.microsoft.com/office/drawing/2014/main" id="{C69E8E46-40E7-4AD7-8665-D6828EE861F1}"/>
                </a:ext>
              </a:extLst>
            </p:cNvPr>
            <p:cNvGrpSpPr/>
            <p:nvPr/>
          </p:nvGrpSpPr>
          <p:grpSpPr>
            <a:xfrm rot="20280000" flipV="1">
              <a:off x="3540595" y="3219019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42" name="Trapezoid 48">
                <a:extLst>
                  <a:ext uri="{FF2B5EF4-FFF2-40B4-BE49-F238E27FC236}">
                    <a16:creationId xmlns:a16="http://schemas.microsoft.com/office/drawing/2014/main" id="{C300BD04-F44C-430D-89C5-9FCDDA8EF9CE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apezoid 49">
                <a:extLst>
                  <a:ext uri="{FF2B5EF4-FFF2-40B4-BE49-F238E27FC236}">
                    <a16:creationId xmlns:a16="http://schemas.microsoft.com/office/drawing/2014/main" id="{5F303008-E777-431C-9737-1D2C2D2E6916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50">
              <a:extLst>
                <a:ext uri="{FF2B5EF4-FFF2-40B4-BE49-F238E27FC236}">
                  <a16:creationId xmlns:a16="http://schemas.microsoft.com/office/drawing/2014/main" id="{B5AAE21B-83C9-4F72-BF26-7C7E991F5043}"/>
                </a:ext>
              </a:extLst>
            </p:cNvPr>
            <p:cNvGrpSpPr/>
            <p:nvPr/>
          </p:nvGrpSpPr>
          <p:grpSpPr>
            <a:xfrm rot="4080000" flipV="1">
              <a:off x="3550121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40" name="Trapezoid 51">
                <a:extLst>
                  <a:ext uri="{FF2B5EF4-FFF2-40B4-BE49-F238E27FC236}">
                    <a16:creationId xmlns:a16="http://schemas.microsoft.com/office/drawing/2014/main" id="{D4FEDB86-7600-456D-AC76-78811492CF54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rapezoid 52">
                <a:extLst>
                  <a:ext uri="{FF2B5EF4-FFF2-40B4-BE49-F238E27FC236}">
                    <a16:creationId xmlns:a16="http://schemas.microsoft.com/office/drawing/2014/main" id="{8127F898-5254-405F-BBFD-D058E2DD0E09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53">
              <a:extLst>
                <a:ext uri="{FF2B5EF4-FFF2-40B4-BE49-F238E27FC236}">
                  <a16:creationId xmlns:a16="http://schemas.microsoft.com/office/drawing/2014/main" id="{F0C2B0FC-3568-49E1-8C0D-4DF088502759}"/>
                </a:ext>
              </a:extLst>
            </p:cNvPr>
            <p:cNvGrpSpPr/>
            <p:nvPr/>
          </p:nvGrpSpPr>
          <p:grpSpPr>
            <a:xfrm rot="17520000" flipH="1" flipV="1">
              <a:off x="3540596" y="323806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38" name="Trapezoid 54">
                <a:extLst>
                  <a:ext uri="{FF2B5EF4-FFF2-40B4-BE49-F238E27FC236}">
                    <a16:creationId xmlns:a16="http://schemas.microsoft.com/office/drawing/2014/main" id="{621E88F7-812E-4353-B022-057439110E85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apezoid 55">
                <a:extLst>
                  <a:ext uri="{FF2B5EF4-FFF2-40B4-BE49-F238E27FC236}">
                    <a16:creationId xmlns:a16="http://schemas.microsoft.com/office/drawing/2014/main" id="{9C90C741-EFB8-4F5A-AEC5-6E0A8A866732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61">
            <a:extLst>
              <a:ext uri="{FF2B5EF4-FFF2-40B4-BE49-F238E27FC236}">
                <a16:creationId xmlns:a16="http://schemas.microsoft.com/office/drawing/2014/main" id="{10D86150-7B9A-43EA-BBF6-5E8C175CDEB9}"/>
              </a:ext>
            </a:extLst>
          </p:cNvPr>
          <p:cNvGrpSpPr/>
          <p:nvPr/>
        </p:nvGrpSpPr>
        <p:grpSpPr>
          <a:xfrm>
            <a:off x="7690208" y="3167647"/>
            <a:ext cx="288356" cy="289963"/>
            <a:chOff x="1749575" y="2454589"/>
            <a:chExt cx="1944225" cy="1939298"/>
          </a:xfrm>
          <a:solidFill>
            <a:schemeClr val="tx1"/>
          </a:solidFill>
        </p:grpSpPr>
        <p:sp>
          <p:nvSpPr>
            <p:cNvPr id="55" name="Donut 42">
              <a:extLst>
                <a:ext uri="{FF2B5EF4-FFF2-40B4-BE49-F238E27FC236}">
                  <a16:creationId xmlns:a16="http://schemas.microsoft.com/office/drawing/2014/main" id="{B20574BE-4390-4409-8F11-CB9611CFCD2D}"/>
                </a:ext>
              </a:extLst>
            </p:cNvPr>
            <p:cNvSpPr>
              <a:spLocks noChangeAspect="1"/>
            </p:cNvSpPr>
            <p:nvPr/>
          </p:nvSpPr>
          <p:spPr>
            <a:xfrm rot="1320000">
              <a:off x="1914935" y="2626501"/>
              <a:ext cx="1600200" cy="1600200"/>
            </a:xfrm>
            <a:prstGeom prst="donut">
              <a:avLst>
                <a:gd name="adj" fmla="val 216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7">
              <a:extLst>
                <a:ext uri="{FF2B5EF4-FFF2-40B4-BE49-F238E27FC236}">
                  <a16:creationId xmlns:a16="http://schemas.microsoft.com/office/drawing/2014/main" id="{E6516635-C892-45E4-B494-983D8AF5BD4D}"/>
                </a:ext>
              </a:extLst>
            </p:cNvPr>
            <p:cNvGrpSpPr/>
            <p:nvPr/>
          </p:nvGrpSpPr>
          <p:grpSpPr>
            <a:xfrm>
              <a:off x="1749575" y="2890580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66" name="Trapezoid 34">
                <a:extLst>
                  <a:ext uri="{FF2B5EF4-FFF2-40B4-BE49-F238E27FC236}">
                    <a16:creationId xmlns:a16="http://schemas.microsoft.com/office/drawing/2014/main" id="{D206D32B-3742-415E-9911-E68C8231EA70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apezoid 56">
                <a:extLst>
                  <a:ext uri="{FF2B5EF4-FFF2-40B4-BE49-F238E27FC236}">
                    <a16:creationId xmlns:a16="http://schemas.microsoft.com/office/drawing/2014/main" id="{9CB425B6-76E8-4BE9-AD73-1F30CABAE3A6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8">
              <a:extLst>
                <a:ext uri="{FF2B5EF4-FFF2-40B4-BE49-F238E27FC236}">
                  <a16:creationId xmlns:a16="http://schemas.microsoft.com/office/drawing/2014/main" id="{558B22B9-A029-4B2E-99C4-A7951D20FB4D}"/>
                </a:ext>
              </a:extLst>
            </p:cNvPr>
            <p:cNvGrpSpPr/>
            <p:nvPr/>
          </p:nvGrpSpPr>
          <p:grpSpPr>
            <a:xfrm flipV="1">
              <a:off x="1764025" y="2890276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64" name="Trapezoid 59">
                <a:extLst>
                  <a:ext uri="{FF2B5EF4-FFF2-40B4-BE49-F238E27FC236}">
                    <a16:creationId xmlns:a16="http://schemas.microsoft.com/office/drawing/2014/main" id="{A0A250E6-2DC4-4827-82C6-7C74CEAAE9CD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0">
                <a:extLst>
                  <a:ext uri="{FF2B5EF4-FFF2-40B4-BE49-F238E27FC236}">
                    <a16:creationId xmlns:a16="http://schemas.microsoft.com/office/drawing/2014/main" id="{C966407F-45AF-4DCB-9D98-EC7E6D6848C1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61">
              <a:extLst>
                <a:ext uri="{FF2B5EF4-FFF2-40B4-BE49-F238E27FC236}">
                  <a16:creationId xmlns:a16="http://schemas.microsoft.com/office/drawing/2014/main" id="{2B10A21C-E564-4F06-9CE5-CFDC33C568A2}"/>
                </a:ext>
              </a:extLst>
            </p:cNvPr>
            <p:cNvGrpSpPr/>
            <p:nvPr/>
          </p:nvGrpSpPr>
          <p:grpSpPr>
            <a:xfrm rot="5400000" flipV="1">
              <a:off x="1749740" y="2875990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62" name="Trapezoid 62">
                <a:extLst>
                  <a:ext uri="{FF2B5EF4-FFF2-40B4-BE49-F238E27FC236}">
                    <a16:creationId xmlns:a16="http://schemas.microsoft.com/office/drawing/2014/main" id="{9E2211D6-14F4-464C-8455-652344EFB436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3">
                <a:extLst>
                  <a:ext uri="{FF2B5EF4-FFF2-40B4-BE49-F238E27FC236}">
                    <a16:creationId xmlns:a16="http://schemas.microsoft.com/office/drawing/2014/main" id="{38952C88-C2A6-406C-92C0-C95EDC2D2F70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64">
              <a:extLst>
                <a:ext uri="{FF2B5EF4-FFF2-40B4-BE49-F238E27FC236}">
                  <a16:creationId xmlns:a16="http://schemas.microsoft.com/office/drawing/2014/main" id="{CA5D4B41-B899-41C6-84FD-006E27FD1E91}"/>
                </a:ext>
              </a:extLst>
            </p:cNvPr>
            <p:cNvGrpSpPr/>
            <p:nvPr/>
          </p:nvGrpSpPr>
          <p:grpSpPr>
            <a:xfrm rot="16200000" flipH="1" flipV="1">
              <a:off x="1764026" y="2885514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60" name="Trapezoid 65">
                <a:extLst>
                  <a:ext uri="{FF2B5EF4-FFF2-40B4-BE49-F238E27FC236}">
                    <a16:creationId xmlns:a16="http://schemas.microsoft.com/office/drawing/2014/main" id="{5DAEE837-8FB8-4142-9870-DC9245A0A213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rapezoid 66">
                <a:extLst>
                  <a:ext uri="{FF2B5EF4-FFF2-40B4-BE49-F238E27FC236}">
                    <a16:creationId xmlns:a16="http://schemas.microsoft.com/office/drawing/2014/main" id="{23F1294A-3FB0-482C-8E6F-B2E577B7DDAC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4">
            <a:extLst>
              <a:ext uri="{FF2B5EF4-FFF2-40B4-BE49-F238E27FC236}">
                <a16:creationId xmlns:a16="http://schemas.microsoft.com/office/drawing/2014/main" id="{0555F75A-7208-4306-90A5-B5EB53A17CEA}"/>
              </a:ext>
            </a:extLst>
          </p:cNvPr>
          <p:cNvGrpSpPr/>
          <p:nvPr/>
        </p:nvGrpSpPr>
        <p:grpSpPr>
          <a:xfrm>
            <a:off x="6556468" y="3079280"/>
            <a:ext cx="577533" cy="582820"/>
            <a:chOff x="3535065" y="1489547"/>
            <a:chExt cx="3893962" cy="3897955"/>
          </a:xfrm>
          <a:solidFill>
            <a:schemeClr val="tx1"/>
          </a:solidFill>
        </p:grpSpPr>
        <p:sp>
          <p:nvSpPr>
            <p:cNvPr id="69" name="Donut 43">
              <a:extLst>
                <a:ext uri="{FF2B5EF4-FFF2-40B4-BE49-F238E27FC236}">
                  <a16:creationId xmlns:a16="http://schemas.microsoft.com/office/drawing/2014/main" id="{087FC3BF-F6C1-4F7C-BD5F-81D1EC6868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5075" y="1714500"/>
              <a:ext cx="3429000" cy="3429000"/>
            </a:xfrm>
            <a:prstGeom prst="donut">
              <a:avLst>
                <a:gd name="adj" fmla="val 355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7">
              <a:extLst>
                <a:ext uri="{FF2B5EF4-FFF2-40B4-BE49-F238E27FC236}">
                  <a16:creationId xmlns:a16="http://schemas.microsoft.com/office/drawing/2014/main" id="{EE925590-7AC7-4BF2-B3AE-5393C98446D9}"/>
                </a:ext>
              </a:extLst>
            </p:cNvPr>
            <p:cNvGrpSpPr/>
            <p:nvPr/>
          </p:nvGrpSpPr>
          <p:grpSpPr>
            <a:xfrm>
              <a:off x="3535065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92" name="Trapezoid 28">
                <a:extLst>
                  <a:ext uri="{FF2B5EF4-FFF2-40B4-BE49-F238E27FC236}">
                    <a16:creationId xmlns:a16="http://schemas.microsoft.com/office/drawing/2014/main" id="{3A633356-3B48-4894-A93E-F31EB0F444F0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apezoid 38">
                <a:extLst>
                  <a:ext uri="{FF2B5EF4-FFF2-40B4-BE49-F238E27FC236}">
                    <a16:creationId xmlns:a16="http://schemas.microsoft.com/office/drawing/2014/main" id="{0F71719B-86AC-4DB4-967B-ACA84D8B05BD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29">
              <a:extLst>
                <a:ext uri="{FF2B5EF4-FFF2-40B4-BE49-F238E27FC236}">
                  <a16:creationId xmlns:a16="http://schemas.microsoft.com/office/drawing/2014/main" id="{89C16913-B22B-4964-868D-CB146C90961B}"/>
                </a:ext>
              </a:extLst>
            </p:cNvPr>
            <p:cNvGrpSpPr/>
            <p:nvPr/>
          </p:nvGrpSpPr>
          <p:grpSpPr>
            <a:xfrm rot="5400000">
              <a:off x="3550122" y="3237598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90" name="Trapezoid 30">
                <a:extLst>
                  <a:ext uri="{FF2B5EF4-FFF2-40B4-BE49-F238E27FC236}">
                    <a16:creationId xmlns:a16="http://schemas.microsoft.com/office/drawing/2014/main" id="{62E10DB2-9012-4249-A7E1-C045CB3C3539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apezoid 31">
                <a:extLst>
                  <a:ext uri="{FF2B5EF4-FFF2-40B4-BE49-F238E27FC236}">
                    <a16:creationId xmlns:a16="http://schemas.microsoft.com/office/drawing/2014/main" id="{FBB51D19-A715-46DE-9938-9B1698164E16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33">
              <a:extLst>
                <a:ext uri="{FF2B5EF4-FFF2-40B4-BE49-F238E27FC236}">
                  <a16:creationId xmlns:a16="http://schemas.microsoft.com/office/drawing/2014/main" id="{E9A4D925-7453-4E38-9553-02DB75E57A47}"/>
                </a:ext>
              </a:extLst>
            </p:cNvPr>
            <p:cNvGrpSpPr/>
            <p:nvPr/>
          </p:nvGrpSpPr>
          <p:grpSpPr>
            <a:xfrm rot="2700000">
              <a:off x="3550123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88" name="Trapezoid 35">
                <a:extLst>
                  <a:ext uri="{FF2B5EF4-FFF2-40B4-BE49-F238E27FC236}">
                    <a16:creationId xmlns:a16="http://schemas.microsoft.com/office/drawing/2014/main" id="{552A095C-95CD-49B8-8405-34B2D4CAF729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rapezoid 37">
                <a:extLst>
                  <a:ext uri="{FF2B5EF4-FFF2-40B4-BE49-F238E27FC236}">
                    <a16:creationId xmlns:a16="http://schemas.microsoft.com/office/drawing/2014/main" id="{A506DCA9-B356-4614-922A-016F58DE95A6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39">
              <a:extLst>
                <a:ext uri="{FF2B5EF4-FFF2-40B4-BE49-F238E27FC236}">
                  <a16:creationId xmlns:a16="http://schemas.microsoft.com/office/drawing/2014/main" id="{2FFCE16A-EC37-41AF-A738-4303B013D2F9}"/>
                </a:ext>
              </a:extLst>
            </p:cNvPr>
            <p:cNvGrpSpPr/>
            <p:nvPr/>
          </p:nvGrpSpPr>
          <p:grpSpPr>
            <a:xfrm rot="18900000" flipH="1">
              <a:off x="3550122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86" name="Trapezoid 40">
                <a:extLst>
                  <a:ext uri="{FF2B5EF4-FFF2-40B4-BE49-F238E27FC236}">
                    <a16:creationId xmlns:a16="http://schemas.microsoft.com/office/drawing/2014/main" id="{72F59D6E-5B8F-40D8-8F31-781AABB31D31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rapezoid 41">
                <a:extLst>
                  <a:ext uri="{FF2B5EF4-FFF2-40B4-BE49-F238E27FC236}">
                    <a16:creationId xmlns:a16="http://schemas.microsoft.com/office/drawing/2014/main" id="{67870768-073C-44F8-8215-76A400DC68F5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B00D283-6334-4088-A5FD-69B55575C922}"/>
                </a:ext>
              </a:extLst>
            </p:cNvPr>
            <p:cNvGrpSpPr/>
            <p:nvPr/>
          </p:nvGrpSpPr>
          <p:grpSpPr>
            <a:xfrm rot="1320000">
              <a:off x="3540595" y="3209494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84" name="Trapezoid 45">
                <a:extLst>
                  <a:ext uri="{FF2B5EF4-FFF2-40B4-BE49-F238E27FC236}">
                    <a16:creationId xmlns:a16="http://schemas.microsoft.com/office/drawing/2014/main" id="{7BC86FE6-1203-4E4D-B24D-0F2CE569A6DE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rapezoid 46">
                <a:extLst>
                  <a:ext uri="{FF2B5EF4-FFF2-40B4-BE49-F238E27FC236}">
                    <a16:creationId xmlns:a16="http://schemas.microsoft.com/office/drawing/2014/main" id="{BFC3D3AB-1CE7-4402-9CC7-ABD018C9EC4E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47">
              <a:extLst>
                <a:ext uri="{FF2B5EF4-FFF2-40B4-BE49-F238E27FC236}">
                  <a16:creationId xmlns:a16="http://schemas.microsoft.com/office/drawing/2014/main" id="{FFAF974A-C5C4-4C1C-94F1-7F1EF44F6FCB}"/>
                </a:ext>
              </a:extLst>
            </p:cNvPr>
            <p:cNvGrpSpPr/>
            <p:nvPr/>
          </p:nvGrpSpPr>
          <p:grpSpPr>
            <a:xfrm rot="20280000" flipV="1">
              <a:off x="3540595" y="3219019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82" name="Trapezoid 48">
                <a:extLst>
                  <a:ext uri="{FF2B5EF4-FFF2-40B4-BE49-F238E27FC236}">
                    <a16:creationId xmlns:a16="http://schemas.microsoft.com/office/drawing/2014/main" id="{217316F2-A19B-4469-A57B-EDF4BB5E01C3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49">
                <a:extLst>
                  <a:ext uri="{FF2B5EF4-FFF2-40B4-BE49-F238E27FC236}">
                    <a16:creationId xmlns:a16="http://schemas.microsoft.com/office/drawing/2014/main" id="{1734CE00-2068-4E44-8463-3D375A262087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50">
              <a:extLst>
                <a:ext uri="{FF2B5EF4-FFF2-40B4-BE49-F238E27FC236}">
                  <a16:creationId xmlns:a16="http://schemas.microsoft.com/office/drawing/2014/main" id="{32B0D8D5-A8D9-4046-84B3-B77103430745}"/>
                </a:ext>
              </a:extLst>
            </p:cNvPr>
            <p:cNvGrpSpPr/>
            <p:nvPr/>
          </p:nvGrpSpPr>
          <p:grpSpPr>
            <a:xfrm rot="4080000" flipV="1">
              <a:off x="3550121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80" name="Trapezoid 51">
                <a:extLst>
                  <a:ext uri="{FF2B5EF4-FFF2-40B4-BE49-F238E27FC236}">
                    <a16:creationId xmlns:a16="http://schemas.microsoft.com/office/drawing/2014/main" id="{BA206AB1-E12C-409D-BE5C-9546F472CC82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rapezoid 52">
                <a:extLst>
                  <a:ext uri="{FF2B5EF4-FFF2-40B4-BE49-F238E27FC236}">
                    <a16:creationId xmlns:a16="http://schemas.microsoft.com/office/drawing/2014/main" id="{BE780AE6-2C7C-4113-8255-E50E5D7C41A3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53">
              <a:extLst>
                <a:ext uri="{FF2B5EF4-FFF2-40B4-BE49-F238E27FC236}">
                  <a16:creationId xmlns:a16="http://schemas.microsoft.com/office/drawing/2014/main" id="{DDDA72DE-DF63-4CA4-9F47-E6BF27D4B11B}"/>
                </a:ext>
              </a:extLst>
            </p:cNvPr>
            <p:cNvGrpSpPr/>
            <p:nvPr/>
          </p:nvGrpSpPr>
          <p:grpSpPr>
            <a:xfrm rot="17520000" flipH="1" flipV="1">
              <a:off x="3540596" y="323806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78" name="Trapezoid 54">
                <a:extLst>
                  <a:ext uri="{FF2B5EF4-FFF2-40B4-BE49-F238E27FC236}">
                    <a16:creationId xmlns:a16="http://schemas.microsoft.com/office/drawing/2014/main" id="{3544E9B6-F9CE-43E5-8ED6-2801B8623555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rapezoid 55">
                <a:extLst>
                  <a:ext uri="{FF2B5EF4-FFF2-40B4-BE49-F238E27FC236}">
                    <a16:creationId xmlns:a16="http://schemas.microsoft.com/office/drawing/2014/main" id="{BE225B1A-661C-4E4B-93A5-4C4B74FAE0B1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61">
            <a:extLst>
              <a:ext uri="{FF2B5EF4-FFF2-40B4-BE49-F238E27FC236}">
                <a16:creationId xmlns:a16="http://schemas.microsoft.com/office/drawing/2014/main" id="{C810D5B1-7D32-46F1-9A4A-4BAD811EFF66}"/>
              </a:ext>
            </a:extLst>
          </p:cNvPr>
          <p:cNvGrpSpPr/>
          <p:nvPr/>
        </p:nvGrpSpPr>
        <p:grpSpPr>
          <a:xfrm>
            <a:off x="6271246" y="3225357"/>
            <a:ext cx="288356" cy="289963"/>
            <a:chOff x="1749575" y="2454589"/>
            <a:chExt cx="1944225" cy="1939298"/>
          </a:xfrm>
          <a:solidFill>
            <a:schemeClr val="tx1"/>
          </a:solidFill>
        </p:grpSpPr>
        <p:sp>
          <p:nvSpPr>
            <p:cNvPr id="95" name="Donut 42">
              <a:extLst>
                <a:ext uri="{FF2B5EF4-FFF2-40B4-BE49-F238E27FC236}">
                  <a16:creationId xmlns:a16="http://schemas.microsoft.com/office/drawing/2014/main" id="{718E4E8D-2CAB-4260-B55A-DC89BEBF68AE}"/>
                </a:ext>
              </a:extLst>
            </p:cNvPr>
            <p:cNvSpPr>
              <a:spLocks noChangeAspect="1"/>
            </p:cNvSpPr>
            <p:nvPr/>
          </p:nvSpPr>
          <p:spPr>
            <a:xfrm rot="1320000">
              <a:off x="1914935" y="2626501"/>
              <a:ext cx="1600200" cy="1600200"/>
            </a:xfrm>
            <a:prstGeom prst="donut">
              <a:avLst>
                <a:gd name="adj" fmla="val 216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57">
              <a:extLst>
                <a:ext uri="{FF2B5EF4-FFF2-40B4-BE49-F238E27FC236}">
                  <a16:creationId xmlns:a16="http://schemas.microsoft.com/office/drawing/2014/main" id="{FFF0E7BA-B37C-4650-9B68-A9E22D49FA52}"/>
                </a:ext>
              </a:extLst>
            </p:cNvPr>
            <p:cNvGrpSpPr/>
            <p:nvPr/>
          </p:nvGrpSpPr>
          <p:grpSpPr>
            <a:xfrm>
              <a:off x="1749575" y="2890580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106" name="Trapezoid 34">
                <a:extLst>
                  <a:ext uri="{FF2B5EF4-FFF2-40B4-BE49-F238E27FC236}">
                    <a16:creationId xmlns:a16="http://schemas.microsoft.com/office/drawing/2014/main" id="{A0F294C5-A1BD-4E28-A42D-2BBD1011632C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rapezoid 56">
                <a:extLst>
                  <a:ext uri="{FF2B5EF4-FFF2-40B4-BE49-F238E27FC236}">
                    <a16:creationId xmlns:a16="http://schemas.microsoft.com/office/drawing/2014/main" id="{F02AB135-D296-4A55-939F-83F4BE79D955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58">
              <a:extLst>
                <a:ext uri="{FF2B5EF4-FFF2-40B4-BE49-F238E27FC236}">
                  <a16:creationId xmlns:a16="http://schemas.microsoft.com/office/drawing/2014/main" id="{504DEF0D-AB72-4492-B92F-F53F16412EA6}"/>
                </a:ext>
              </a:extLst>
            </p:cNvPr>
            <p:cNvGrpSpPr/>
            <p:nvPr/>
          </p:nvGrpSpPr>
          <p:grpSpPr>
            <a:xfrm flipV="1">
              <a:off x="1764025" y="2890276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104" name="Trapezoid 59">
                <a:extLst>
                  <a:ext uri="{FF2B5EF4-FFF2-40B4-BE49-F238E27FC236}">
                    <a16:creationId xmlns:a16="http://schemas.microsoft.com/office/drawing/2014/main" id="{03365B24-2F5C-442E-9AF5-CA5C375F1ECE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rapezoid 60">
                <a:extLst>
                  <a:ext uri="{FF2B5EF4-FFF2-40B4-BE49-F238E27FC236}">
                    <a16:creationId xmlns:a16="http://schemas.microsoft.com/office/drawing/2014/main" id="{23DF5078-4008-4C29-8825-5AB5B4FC39D6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61">
              <a:extLst>
                <a:ext uri="{FF2B5EF4-FFF2-40B4-BE49-F238E27FC236}">
                  <a16:creationId xmlns:a16="http://schemas.microsoft.com/office/drawing/2014/main" id="{EF0324B6-09B1-4542-8CE7-0527DAB9D5A2}"/>
                </a:ext>
              </a:extLst>
            </p:cNvPr>
            <p:cNvGrpSpPr/>
            <p:nvPr/>
          </p:nvGrpSpPr>
          <p:grpSpPr>
            <a:xfrm rot="5400000" flipV="1">
              <a:off x="1749740" y="2875990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102" name="Trapezoid 62">
                <a:extLst>
                  <a:ext uri="{FF2B5EF4-FFF2-40B4-BE49-F238E27FC236}">
                    <a16:creationId xmlns:a16="http://schemas.microsoft.com/office/drawing/2014/main" id="{F9DCC993-53C9-4F26-B513-C6EF51EAC38B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rapezoid 63">
                <a:extLst>
                  <a:ext uri="{FF2B5EF4-FFF2-40B4-BE49-F238E27FC236}">
                    <a16:creationId xmlns:a16="http://schemas.microsoft.com/office/drawing/2014/main" id="{80963D31-C86C-4D0F-9FE1-54C39184048E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64">
              <a:extLst>
                <a:ext uri="{FF2B5EF4-FFF2-40B4-BE49-F238E27FC236}">
                  <a16:creationId xmlns:a16="http://schemas.microsoft.com/office/drawing/2014/main" id="{52295705-FFD1-41D5-BDB2-128212018A93}"/>
                </a:ext>
              </a:extLst>
            </p:cNvPr>
            <p:cNvGrpSpPr/>
            <p:nvPr/>
          </p:nvGrpSpPr>
          <p:grpSpPr>
            <a:xfrm rot="16200000" flipH="1" flipV="1">
              <a:off x="1764026" y="2885514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100" name="Trapezoid 65">
                <a:extLst>
                  <a:ext uri="{FF2B5EF4-FFF2-40B4-BE49-F238E27FC236}">
                    <a16:creationId xmlns:a16="http://schemas.microsoft.com/office/drawing/2014/main" id="{44043749-0BEB-4BE0-9354-DBD874DBFE55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rapezoid 66">
                <a:extLst>
                  <a:ext uri="{FF2B5EF4-FFF2-40B4-BE49-F238E27FC236}">
                    <a16:creationId xmlns:a16="http://schemas.microsoft.com/office/drawing/2014/main" id="{3A6B4024-5FAD-4260-B925-EE98C7A03CE9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8" name="Group 64">
            <a:extLst>
              <a:ext uri="{FF2B5EF4-FFF2-40B4-BE49-F238E27FC236}">
                <a16:creationId xmlns:a16="http://schemas.microsoft.com/office/drawing/2014/main" id="{519DF604-FA51-4411-A80B-485ADB41E5E7}"/>
              </a:ext>
            </a:extLst>
          </p:cNvPr>
          <p:cNvGrpSpPr/>
          <p:nvPr/>
        </p:nvGrpSpPr>
        <p:grpSpPr>
          <a:xfrm>
            <a:off x="5071613" y="3079280"/>
            <a:ext cx="577533" cy="582820"/>
            <a:chOff x="3535065" y="1489547"/>
            <a:chExt cx="3893962" cy="3897955"/>
          </a:xfrm>
          <a:solidFill>
            <a:schemeClr val="tx1"/>
          </a:solidFill>
        </p:grpSpPr>
        <p:sp>
          <p:nvSpPr>
            <p:cNvPr id="109" name="Donut 43">
              <a:extLst>
                <a:ext uri="{FF2B5EF4-FFF2-40B4-BE49-F238E27FC236}">
                  <a16:creationId xmlns:a16="http://schemas.microsoft.com/office/drawing/2014/main" id="{2630ED4C-A961-41E7-B4B2-133A3EAB4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5075" y="1714500"/>
              <a:ext cx="3429000" cy="3429000"/>
            </a:xfrm>
            <a:prstGeom prst="donut">
              <a:avLst>
                <a:gd name="adj" fmla="val 355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27">
              <a:extLst>
                <a:ext uri="{FF2B5EF4-FFF2-40B4-BE49-F238E27FC236}">
                  <a16:creationId xmlns:a16="http://schemas.microsoft.com/office/drawing/2014/main" id="{2358FE65-F9E2-42B6-AE74-9086415DF09D}"/>
                </a:ext>
              </a:extLst>
            </p:cNvPr>
            <p:cNvGrpSpPr/>
            <p:nvPr/>
          </p:nvGrpSpPr>
          <p:grpSpPr>
            <a:xfrm>
              <a:off x="3535065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132" name="Trapezoid 28">
                <a:extLst>
                  <a:ext uri="{FF2B5EF4-FFF2-40B4-BE49-F238E27FC236}">
                    <a16:creationId xmlns:a16="http://schemas.microsoft.com/office/drawing/2014/main" id="{658AAE33-9EB9-45E0-8DB4-F9C1F26FED4F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apezoid 38">
                <a:extLst>
                  <a:ext uri="{FF2B5EF4-FFF2-40B4-BE49-F238E27FC236}">
                    <a16:creationId xmlns:a16="http://schemas.microsoft.com/office/drawing/2014/main" id="{E457D8AF-08D5-4C20-B8A9-43221C24089C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29">
              <a:extLst>
                <a:ext uri="{FF2B5EF4-FFF2-40B4-BE49-F238E27FC236}">
                  <a16:creationId xmlns:a16="http://schemas.microsoft.com/office/drawing/2014/main" id="{EAA9EA64-A62F-494B-88B1-D55AF20C1329}"/>
                </a:ext>
              </a:extLst>
            </p:cNvPr>
            <p:cNvGrpSpPr/>
            <p:nvPr/>
          </p:nvGrpSpPr>
          <p:grpSpPr>
            <a:xfrm rot="5400000">
              <a:off x="3550122" y="3237598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130" name="Trapezoid 30">
                <a:extLst>
                  <a:ext uri="{FF2B5EF4-FFF2-40B4-BE49-F238E27FC236}">
                    <a16:creationId xmlns:a16="http://schemas.microsoft.com/office/drawing/2014/main" id="{8F6E6219-3896-4486-BECC-DFBD8FA87195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apezoid 31">
                <a:extLst>
                  <a:ext uri="{FF2B5EF4-FFF2-40B4-BE49-F238E27FC236}">
                    <a16:creationId xmlns:a16="http://schemas.microsoft.com/office/drawing/2014/main" id="{D1882C23-7C76-434E-97F8-AF23E05F7038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33">
              <a:extLst>
                <a:ext uri="{FF2B5EF4-FFF2-40B4-BE49-F238E27FC236}">
                  <a16:creationId xmlns:a16="http://schemas.microsoft.com/office/drawing/2014/main" id="{0D0BCFC0-B9D6-448E-AF14-DF2B60511576}"/>
                </a:ext>
              </a:extLst>
            </p:cNvPr>
            <p:cNvGrpSpPr/>
            <p:nvPr/>
          </p:nvGrpSpPr>
          <p:grpSpPr>
            <a:xfrm rot="2700000">
              <a:off x="3550123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128" name="Trapezoid 35">
                <a:extLst>
                  <a:ext uri="{FF2B5EF4-FFF2-40B4-BE49-F238E27FC236}">
                    <a16:creationId xmlns:a16="http://schemas.microsoft.com/office/drawing/2014/main" id="{6E679A39-6B34-4A1C-ADE5-C2F9453CF26A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rapezoid 37">
                <a:extLst>
                  <a:ext uri="{FF2B5EF4-FFF2-40B4-BE49-F238E27FC236}">
                    <a16:creationId xmlns:a16="http://schemas.microsoft.com/office/drawing/2014/main" id="{0BAFE6B9-3DC9-443C-93E3-E925A61EB4BD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39">
              <a:extLst>
                <a:ext uri="{FF2B5EF4-FFF2-40B4-BE49-F238E27FC236}">
                  <a16:creationId xmlns:a16="http://schemas.microsoft.com/office/drawing/2014/main" id="{60394214-3721-4AB9-B5FF-5F116649AFED}"/>
                </a:ext>
              </a:extLst>
            </p:cNvPr>
            <p:cNvGrpSpPr/>
            <p:nvPr/>
          </p:nvGrpSpPr>
          <p:grpSpPr>
            <a:xfrm rot="18900000" flipH="1">
              <a:off x="3550122" y="3219019"/>
              <a:ext cx="3878905" cy="419963"/>
              <a:chOff x="3535065" y="3219019"/>
              <a:chExt cx="3878905" cy="419963"/>
            </a:xfrm>
            <a:grpFill/>
          </p:grpSpPr>
          <p:sp>
            <p:nvSpPr>
              <p:cNvPr id="126" name="Trapezoid 40">
                <a:extLst>
                  <a:ext uri="{FF2B5EF4-FFF2-40B4-BE49-F238E27FC236}">
                    <a16:creationId xmlns:a16="http://schemas.microsoft.com/office/drawing/2014/main" id="{5D0F2E21-63B2-445B-8ABB-CC72B1BE7D6C}"/>
                  </a:ext>
                </a:extLst>
              </p:cNvPr>
              <p:cNvSpPr/>
              <p:nvPr/>
            </p:nvSpPr>
            <p:spPr>
              <a:xfrm rot="16200000">
                <a:off x="3478704" y="327538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rapezoid 41">
                <a:extLst>
                  <a:ext uri="{FF2B5EF4-FFF2-40B4-BE49-F238E27FC236}">
                    <a16:creationId xmlns:a16="http://schemas.microsoft.com/office/drawing/2014/main" id="{10FB7109-A31D-4FD4-934C-C9914412C914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44">
              <a:extLst>
                <a:ext uri="{FF2B5EF4-FFF2-40B4-BE49-F238E27FC236}">
                  <a16:creationId xmlns:a16="http://schemas.microsoft.com/office/drawing/2014/main" id="{50BE76E1-2A76-43B2-AC81-D297163EACC4}"/>
                </a:ext>
              </a:extLst>
            </p:cNvPr>
            <p:cNvGrpSpPr/>
            <p:nvPr/>
          </p:nvGrpSpPr>
          <p:grpSpPr>
            <a:xfrm rot="1320000">
              <a:off x="3540595" y="3209494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124" name="Trapezoid 45">
                <a:extLst>
                  <a:ext uri="{FF2B5EF4-FFF2-40B4-BE49-F238E27FC236}">
                    <a16:creationId xmlns:a16="http://schemas.microsoft.com/office/drawing/2014/main" id="{3AE93082-11EC-4266-A28E-3800EA91B1D0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rapezoid 46">
                <a:extLst>
                  <a:ext uri="{FF2B5EF4-FFF2-40B4-BE49-F238E27FC236}">
                    <a16:creationId xmlns:a16="http://schemas.microsoft.com/office/drawing/2014/main" id="{61713AC3-E588-40C9-9821-00833B1CE0B9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id="{5D21A0E1-79FF-494F-964A-5BADE98D117C}"/>
                </a:ext>
              </a:extLst>
            </p:cNvPr>
            <p:cNvGrpSpPr/>
            <p:nvPr/>
          </p:nvGrpSpPr>
          <p:grpSpPr>
            <a:xfrm rot="20280000" flipV="1">
              <a:off x="3540595" y="3219019"/>
              <a:ext cx="3878906" cy="419962"/>
              <a:chOff x="3535065" y="3219019"/>
              <a:chExt cx="3878906" cy="419962"/>
            </a:xfrm>
            <a:grpFill/>
          </p:grpSpPr>
          <p:sp>
            <p:nvSpPr>
              <p:cNvPr id="122" name="Trapezoid 48">
                <a:extLst>
                  <a:ext uri="{FF2B5EF4-FFF2-40B4-BE49-F238E27FC236}">
                    <a16:creationId xmlns:a16="http://schemas.microsoft.com/office/drawing/2014/main" id="{BC3FCC26-61B6-4350-8BC6-F1BF1CA3C9CD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rapezoid 49">
                <a:extLst>
                  <a:ext uri="{FF2B5EF4-FFF2-40B4-BE49-F238E27FC236}">
                    <a16:creationId xmlns:a16="http://schemas.microsoft.com/office/drawing/2014/main" id="{2F4B05C3-E862-4D2F-9184-C389FCCF0DF1}"/>
                  </a:ext>
                </a:extLst>
              </p:cNvPr>
              <p:cNvSpPr/>
              <p:nvPr/>
            </p:nvSpPr>
            <p:spPr>
              <a:xfrm rot="16200000" flipH="1" flipV="1">
                <a:off x="7050370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50">
              <a:extLst>
                <a:ext uri="{FF2B5EF4-FFF2-40B4-BE49-F238E27FC236}">
                  <a16:creationId xmlns:a16="http://schemas.microsoft.com/office/drawing/2014/main" id="{B10F6951-6B2C-465C-9E83-1374477EE965}"/>
                </a:ext>
              </a:extLst>
            </p:cNvPr>
            <p:cNvGrpSpPr/>
            <p:nvPr/>
          </p:nvGrpSpPr>
          <p:grpSpPr>
            <a:xfrm rot="4080000" flipV="1">
              <a:off x="3550121" y="321901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120" name="Trapezoid 51">
                <a:extLst>
                  <a:ext uri="{FF2B5EF4-FFF2-40B4-BE49-F238E27FC236}">
                    <a16:creationId xmlns:a16="http://schemas.microsoft.com/office/drawing/2014/main" id="{972F7AA8-2A2C-4486-9783-1FB6600A50A6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rapezoid 52">
                <a:extLst>
                  <a:ext uri="{FF2B5EF4-FFF2-40B4-BE49-F238E27FC236}">
                    <a16:creationId xmlns:a16="http://schemas.microsoft.com/office/drawing/2014/main" id="{319FB7E9-4A4E-4C50-B6FA-93EFD607A92C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53">
              <a:extLst>
                <a:ext uri="{FF2B5EF4-FFF2-40B4-BE49-F238E27FC236}">
                  <a16:creationId xmlns:a16="http://schemas.microsoft.com/office/drawing/2014/main" id="{DBF001D8-B94E-4C17-9D55-8FCB33CD935F}"/>
                </a:ext>
              </a:extLst>
            </p:cNvPr>
            <p:cNvGrpSpPr/>
            <p:nvPr/>
          </p:nvGrpSpPr>
          <p:grpSpPr>
            <a:xfrm rot="17520000" flipH="1" flipV="1">
              <a:off x="3540596" y="3238069"/>
              <a:ext cx="3878905" cy="419962"/>
              <a:chOff x="3535065" y="3219019"/>
              <a:chExt cx="3878905" cy="419962"/>
            </a:xfrm>
            <a:grpFill/>
          </p:grpSpPr>
          <p:sp>
            <p:nvSpPr>
              <p:cNvPr id="118" name="Trapezoid 54">
                <a:extLst>
                  <a:ext uri="{FF2B5EF4-FFF2-40B4-BE49-F238E27FC236}">
                    <a16:creationId xmlns:a16="http://schemas.microsoft.com/office/drawing/2014/main" id="{8B63D839-56D1-4165-9141-84DBB29204F9}"/>
                  </a:ext>
                </a:extLst>
              </p:cNvPr>
              <p:cNvSpPr/>
              <p:nvPr/>
            </p:nvSpPr>
            <p:spPr>
              <a:xfrm rot="16200000">
                <a:off x="3478704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apezoid 55">
                <a:extLst>
                  <a:ext uri="{FF2B5EF4-FFF2-40B4-BE49-F238E27FC236}">
                    <a16:creationId xmlns:a16="http://schemas.microsoft.com/office/drawing/2014/main" id="{E7FFAE57-AD35-498F-9163-8BA6BA3F7A92}"/>
                  </a:ext>
                </a:extLst>
              </p:cNvPr>
              <p:cNvSpPr/>
              <p:nvPr/>
            </p:nvSpPr>
            <p:spPr>
              <a:xfrm rot="16200000" flipH="1" flipV="1">
                <a:off x="7050369" y="3275380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61">
            <a:extLst>
              <a:ext uri="{FF2B5EF4-FFF2-40B4-BE49-F238E27FC236}">
                <a16:creationId xmlns:a16="http://schemas.microsoft.com/office/drawing/2014/main" id="{0E6F9187-CA9C-4305-BBF6-DA9ED8CA98B6}"/>
              </a:ext>
            </a:extLst>
          </p:cNvPr>
          <p:cNvGrpSpPr/>
          <p:nvPr/>
        </p:nvGrpSpPr>
        <p:grpSpPr>
          <a:xfrm>
            <a:off x="4786391" y="3225357"/>
            <a:ext cx="288356" cy="289963"/>
            <a:chOff x="1749575" y="2454589"/>
            <a:chExt cx="1944225" cy="1939298"/>
          </a:xfrm>
          <a:solidFill>
            <a:schemeClr val="tx1"/>
          </a:solidFill>
        </p:grpSpPr>
        <p:sp>
          <p:nvSpPr>
            <p:cNvPr id="135" name="Donut 42">
              <a:extLst>
                <a:ext uri="{FF2B5EF4-FFF2-40B4-BE49-F238E27FC236}">
                  <a16:creationId xmlns:a16="http://schemas.microsoft.com/office/drawing/2014/main" id="{6E6B529E-BABC-47CD-9663-6FEF8BB65360}"/>
                </a:ext>
              </a:extLst>
            </p:cNvPr>
            <p:cNvSpPr>
              <a:spLocks noChangeAspect="1"/>
            </p:cNvSpPr>
            <p:nvPr/>
          </p:nvSpPr>
          <p:spPr>
            <a:xfrm rot="1320000">
              <a:off x="1914935" y="2626501"/>
              <a:ext cx="1600200" cy="1600200"/>
            </a:xfrm>
            <a:prstGeom prst="donut">
              <a:avLst>
                <a:gd name="adj" fmla="val 216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903062A7-BCDE-4A2D-BCAA-686B3D28212E}"/>
                </a:ext>
              </a:extLst>
            </p:cNvPr>
            <p:cNvGrpSpPr/>
            <p:nvPr/>
          </p:nvGrpSpPr>
          <p:grpSpPr>
            <a:xfrm>
              <a:off x="1749575" y="2890580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146" name="Trapezoid 34">
                <a:extLst>
                  <a:ext uri="{FF2B5EF4-FFF2-40B4-BE49-F238E27FC236}">
                    <a16:creationId xmlns:a16="http://schemas.microsoft.com/office/drawing/2014/main" id="{56450E3F-454B-4D56-9569-7228B8A0B854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apezoid 56">
                <a:extLst>
                  <a:ext uri="{FF2B5EF4-FFF2-40B4-BE49-F238E27FC236}">
                    <a16:creationId xmlns:a16="http://schemas.microsoft.com/office/drawing/2014/main" id="{7F95C10A-ECEB-497E-8DD7-790BDA4382C6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58">
              <a:extLst>
                <a:ext uri="{FF2B5EF4-FFF2-40B4-BE49-F238E27FC236}">
                  <a16:creationId xmlns:a16="http://schemas.microsoft.com/office/drawing/2014/main" id="{56A91B97-6279-48EE-92E2-5325C11307E5}"/>
                </a:ext>
              </a:extLst>
            </p:cNvPr>
            <p:cNvGrpSpPr/>
            <p:nvPr/>
          </p:nvGrpSpPr>
          <p:grpSpPr>
            <a:xfrm flipV="1">
              <a:off x="1764025" y="2890276"/>
              <a:ext cx="1929775" cy="1077448"/>
              <a:chOff x="1749575" y="2890580"/>
              <a:chExt cx="1929775" cy="1077448"/>
            </a:xfrm>
            <a:grpFill/>
          </p:grpSpPr>
          <p:sp>
            <p:nvSpPr>
              <p:cNvPr id="144" name="Trapezoid 59">
                <a:extLst>
                  <a:ext uri="{FF2B5EF4-FFF2-40B4-BE49-F238E27FC236}">
                    <a16:creationId xmlns:a16="http://schemas.microsoft.com/office/drawing/2014/main" id="{CCE533AB-C565-4AA2-A183-4BAAD8115B19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apezoid 60">
                <a:extLst>
                  <a:ext uri="{FF2B5EF4-FFF2-40B4-BE49-F238E27FC236}">
                    <a16:creationId xmlns:a16="http://schemas.microsoft.com/office/drawing/2014/main" id="{960610FA-9DFD-458E-9C5A-474D574E27A7}"/>
                  </a:ext>
                </a:extLst>
              </p:cNvPr>
              <p:cNvSpPr/>
              <p:nvPr/>
            </p:nvSpPr>
            <p:spPr>
              <a:xfrm rot="17520000">
                <a:off x="1693214" y="2946941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61">
              <a:extLst>
                <a:ext uri="{FF2B5EF4-FFF2-40B4-BE49-F238E27FC236}">
                  <a16:creationId xmlns:a16="http://schemas.microsoft.com/office/drawing/2014/main" id="{FB1B4ABD-E2C6-4D41-9ECE-8C477806BAE5}"/>
                </a:ext>
              </a:extLst>
            </p:cNvPr>
            <p:cNvGrpSpPr/>
            <p:nvPr/>
          </p:nvGrpSpPr>
          <p:grpSpPr>
            <a:xfrm rot="5400000" flipV="1">
              <a:off x="1749740" y="2875990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142" name="Trapezoid 62">
                <a:extLst>
                  <a:ext uri="{FF2B5EF4-FFF2-40B4-BE49-F238E27FC236}">
                    <a16:creationId xmlns:a16="http://schemas.microsoft.com/office/drawing/2014/main" id="{38E50573-3D7C-4F6C-B676-3AD3C4604D12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63">
                <a:extLst>
                  <a:ext uri="{FF2B5EF4-FFF2-40B4-BE49-F238E27FC236}">
                    <a16:creationId xmlns:a16="http://schemas.microsoft.com/office/drawing/2014/main" id="{E413689F-06DA-499F-8D40-A874DA760BF9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64">
              <a:extLst>
                <a:ext uri="{FF2B5EF4-FFF2-40B4-BE49-F238E27FC236}">
                  <a16:creationId xmlns:a16="http://schemas.microsoft.com/office/drawing/2014/main" id="{866A5838-4EB9-4E41-A7B1-B602B7D906D6}"/>
                </a:ext>
              </a:extLst>
            </p:cNvPr>
            <p:cNvGrpSpPr/>
            <p:nvPr/>
          </p:nvGrpSpPr>
          <p:grpSpPr>
            <a:xfrm rot="16200000" flipH="1" flipV="1">
              <a:off x="1764026" y="2885514"/>
              <a:ext cx="1929774" cy="1086972"/>
              <a:chOff x="1749576" y="2881056"/>
              <a:chExt cx="1929774" cy="1086972"/>
            </a:xfrm>
            <a:grpFill/>
          </p:grpSpPr>
          <p:sp>
            <p:nvSpPr>
              <p:cNvPr id="140" name="Trapezoid 65">
                <a:extLst>
                  <a:ext uri="{FF2B5EF4-FFF2-40B4-BE49-F238E27FC236}">
                    <a16:creationId xmlns:a16="http://schemas.microsoft.com/office/drawing/2014/main" id="{5F2391BB-97B3-43F7-9491-449962E89B22}"/>
                  </a:ext>
                </a:extLst>
              </p:cNvPr>
              <p:cNvSpPr/>
              <p:nvPr/>
            </p:nvSpPr>
            <p:spPr>
              <a:xfrm rot="17520000" flipH="1" flipV="1">
                <a:off x="3315749" y="360442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apezoid 66">
                <a:extLst>
                  <a:ext uri="{FF2B5EF4-FFF2-40B4-BE49-F238E27FC236}">
                    <a16:creationId xmlns:a16="http://schemas.microsoft.com/office/drawing/2014/main" id="{25EC6A2E-6088-4973-9A7B-62B2D2FEDA99}"/>
                  </a:ext>
                </a:extLst>
              </p:cNvPr>
              <p:cNvSpPr/>
              <p:nvPr/>
            </p:nvSpPr>
            <p:spPr>
              <a:xfrm rot="17520000">
                <a:off x="1693215" y="2937417"/>
                <a:ext cx="419962" cy="307240"/>
              </a:xfrm>
              <a:prstGeom prst="trapezoid">
                <a:avLst>
                  <a:gd name="adj" fmla="val 330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3F7DB4F-408F-4947-B37B-9415EFB63388}"/>
              </a:ext>
            </a:extLst>
          </p:cNvPr>
          <p:cNvSpPr/>
          <p:nvPr/>
        </p:nvSpPr>
        <p:spPr>
          <a:xfrm>
            <a:off x="1948542" y="1611085"/>
            <a:ext cx="8294915" cy="4566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 latinLnBrk="1"/>
            <a:r>
              <a:rPr lang="en-US" sz="6600" b="1" spc="-100" dirty="0">
                <a:solidFill>
                  <a:schemeClr val="tx1"/>
                </a:solidFill>
                <a:latin typeface="Bell Gothic Std Black" panose="020B0706020202040204" pitchFamily="34" charset="0"/>
                <a:sym typeface="Helvetica Neue Light"/>
              </a:rPr>
              <a:t>CPU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B2B350-72C2-A71D-53C1-995D2AB0DA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53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43200000">
                                      <p:cBhvr>
                                        <p:cTn id="55" dur="7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57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43200000">
                                      <p:cBhvr>
                                        <p:cTn id="59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1" dur="7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43200000">
                                      <p:cBhvr>
                                        <p:cTn id="63" dur="7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Course Administration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6057F-5684-4210-9332-BAE7D0975E4F}"/>
              </a:ext>
            </a:extLst>
          </p:cNvPr>
          <p:cNvSpPr txBox="1"/>
          <p:nvPr/>
        </p:nvSpPr>
        <p:spPr>
          <a:xfrm>
            <a:off x="1421688" y="885957"/>
            <a:ext cx="4087529" cy="2865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Yuda</a:t>
            </a:r>
            <a:r>
              <a:rPr lang="zh-CN" altLang="en-US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An (TA)</a:t>
            </a: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</a:t>
            </a:r>
            <a:r>
              <a:rPr lang="en-US" altLang="zh-CN" sz="2200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Yanyuan</a:t>
            </a:r>
            <a:r>
              <a:rPr lang="en-US" altLang="zh-CN" sz="2200" dirty="0"/>
              <a:t> Building #508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Email: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</a:t>
            </a:r>
            <a:r>
              <a:rPr lang="en-US" altLang="zh-CN" sz="2200" dirty="0"/>
              <a:t>2401111987@stu.pku.edu.cn</a:t>
            </a:r>
          </a:p>
          <a:p>
            <a:pPr marL="381000" lvl="1" indent="-3429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 hours: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Fri</a:t>
            </a:r>
            <a:r>
              <a:rPr lang="en-US" altLang="zh-CN" sz="2200" dirty="0"/>
              <a:t>day (1:00 ~ 5:00 PM)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  <a:p>
            <a:endParaRPr lang="zh-CN" altLang="en-US" sz="2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4E1644-44B5-464F-8676-4B5DFF03CABC}"/>
              </a:ext>
            </a:extLst>
          </p:cNvPr>
          <p:cNvSpPr txBox="1"/>
          <p:nvPr/>
        </p:nvSpPr>
        <p:spPr>
          <a:xfrm>
            <a:off x="6735970" y="898921"/>
            <a:ext cx="4033155" cy="2495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b="1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Shaocong</a:t>
            </a:r>
            <a:r>
              <a:rPr lang="zh-CN" altLang="en-US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Sun (TA)</a:t>
            </a: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</a:t>
            </a:r>
            <a:r>
              <a:rPr lang="en-US" altLang="zh-CN" sz="2200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Yanyuan</a:t>
            </a:r>
            <a:r>
              <a:rPr lang="en-US" altLang="zh-CN" sz="2200" dirty="0"/>
              <a:t> Building #508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Email: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2401112042</a:t>
            </a:r>
            <a:r>
              <a:rPr lang="en-US" altLang="zh-CN" sz="2200" dirty="0"/>
              <a:t>@stu.pku.edu.cn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 hours: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Fri</a:t>
            </a:r>
            <a:r>
              <a:rPr lang="en-US" altLang="zh-CN" sz="2200" dirty="0"/>
              <a:t>day (1:00 ~ 5:00 PM)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D3E1A0-2427-5C98-0531-43A45E1C3CC3}"/>
              </a:ext>
            </a:extLst>
          </p:cNvPr>
          <p:cNvSpPr txBox="1"/>
          <p:nvPr/>
        </p:nvSpPr>
        <p:spPr>
          <a:xfrm>
            <a:off x="1370501" y="3595353"/>
            <a:ext cx="3403111" cy="2495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b="1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Guoci</a:t>
            </a:r>
            <a:r>
              <a:rPr lang="zh-CN" altLang="en-US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Chen (TA)</a:t>
            </a: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</a:t>
            </a:r>
            <a:r>
              <a:rPr lang="en-US" altLang="zh-CN" sz="2200" dirty="0" err="1"/>
              <a:t>Yanyuan</a:t>
            </a:r>
            <a:r>
              <a:rPr lang="en-US" altLang="zh-CN" sz="2200" dirty="0"/>
              <a:t> Building #508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  <a:p>
            <a:pPr lvl="1" indent="-4191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Email: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gcc314</a:t>
            </a:r>
            <a:r>
              <a:rPr lang="en-US" altLang="zh-CN" sz="2200" dirty="0"/>
              <a:t>@stu.pku.edu.cn</a:t>
            </a:r>
          </a:p>
          <a:p>
            <a:pPr marL="381000" lvl="1" indent="-342900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Office hours: </a:t>
            </a:r>
          </a:p>
          <a:p>
            <a:pPr marL="38100" lvl="1" fontAlgn="base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SzPct val="75000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sz="2200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      Fri</a:t>
            </a:r>
            <a:r>
              <a:rPr lang="en-US" altLang="zh-CN" sz="2200" dirty="0"/>
              <a:t>day (1:00 ~ 5:00 PM)</a:t>
            </a:r>
            <a:endParaRPr lang="en-US" altLang="zh-CN" sz="2200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 descr="穿着蓝色衬衫的男孩&#10;&#10;描述已自动生成">
            <a:extLst>
              <a:ext uri="{FF2B5EF4-FFF2-40B4-BE49-F238E27FC236}">
                <a16:creationId xmlns:a16="http://schemas.microsoft.com/office/drawing/2014/main" id="{7D4F055A-BDB6-15B4-7B36-B9B15A7C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5" y="3582827"/>
            <a:ext cx="1248139" cy="16641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EC4522-7D9D-75C0-DCC3-3E598606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8" y="941280"/>
            <a:ext cx="1303568" cy="1732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EB686C-CDD5-7151-99B9-98F3B91E3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665" y="960529"/>
            <a:ext cx="1270348" cy="16937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59D2A03-233D-BBD8-0283-D98D927A00AD}"/>
              </a:ext>
            </a:extLst>
          </p:cNvPr>
          <p:cNvSpPr txBox="1"/>
          <p:nvPr/>
        </p:nvSpPr>
        <p:spPr>
          <a:xfrm>
            <a:off x="6949031" y="5004972"/>
            <a:ext cx="4474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</a:rPr>
              <a:t>Credit</a:t>
            </a:r>
            <a:r>
              <a:rPr kumimoji="1" lang="zh-CN" altLang="en-US" sz="28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</a:rPr>
              <a:t>bonus</a:t>
            </a:r>
            <a:r>
              <a:rPr kumimoji="1" lang="zh-CN" altLang="en-US" sz="28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</a:rPr>
              <a:t>for 10 most frequently-attend students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2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DACEF30A-0536-46A1-88AF-CEC64C31A7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7001" y="791029"/>
          <a:ext cx="9255521" cy="5753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536C7A-C5DA-4CC6-8484-1DF3A355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Processor Performance Increase</a:t>
            </a:r>
            <a:endParaRPr lang="ko-KR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9F8E9452-BFAA-6525-0B66-22374B379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D2B3F1C2-07F2-4FA8-972D-232482131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1" y="841829"/>
          <a:ext cx="9255521" cy="5753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Line 28">
            <a:extLst>
              <a:ext uri="{FF2B5EF4-FFF2-40B4-BE49-F238E27FC236}">
                <a16:creationId xmlns:a16="http://schemas.microsoft.com/office/drawing/2014/main" id="{76C1F944-A0A0-46F9-AFDF-E94D01ACB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3472" y="1160163"/>
            <a:ext cx="7593789" cy="4307133"/>
          </a:xfrm>
          <a:prstGeom prst="line">
            <a:avLst/>
          </a:prstGeom>
          <a:noFill/>
          <a:ln w="168275">
            <a:solidFill>
              <a:srgbClr val="143197">
                <a:alpha val="63000"/>
              </a:srgbClr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C0128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F23FCC-81F2-4D62-B647-35E79889C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303" y="5389298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SUN-4/260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E326EAED-0509-4855-B32F-507AB8BA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267" y="5138240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MIPS M/120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8154C5C7-E8E3-48FD-B44F-E28042E53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559" y="4866540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MIPS M2000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95F331B-5E87-4FB1-A71E-6C13B882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802" y="4504272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IBM RS6000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A2C3EBD4-0825-49FB-BA74-6A50FF9E4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145" y="4051438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HP 9000/750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8913E878-0F70-43C0-8B66-275C4F978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13" y="3478761"/>
            <a:ext cx="1615924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AXP/500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2129DDED-A706-4802-8C8E-04ED4139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732" y="3493670"/>
            <a:ext cx="2041167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IBM POWER 100</a:t>
            </a: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B7C8A336-F542-47FE-B2E4-C6FA1E11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103" y="2926534"/>
            <a:ext cx="2041167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Alpha 4/266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90E7C479-E0A4-44EA-8B18-9294AE6BB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659" y="2769134"/>
            <a:ext cx="2041167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Alpha 5/500</a:t>
            </a: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856A9AB3-E5B7-4192-965A-BD25FF721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013" y="2133972"/>
            <a:ext cx="2891653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Alpha 21264/600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7B5E6207-D928-46A8-A399-3DACC4F7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7" y="3040835"/>
            <a:ext cx="2041167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Alpha 5/300</a:t>
            </a: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E058995C-CC40-4A83-AC2A-F740AB5E0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1861674"/>
            <a:ext cx="2891653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DEC Alpha 21264A/667</a:t>
            </a: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132BF310-FFE4-40FD-A34B-45A1708AF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58" y="2117494"/>
            <a:ext cx="2041167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Intel Xeon/2000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9D68776F-4A5B-4E5A-9C07-6CAB98E2B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933" y="1424998"/>
            <a:ext cx="2466410" cy="27289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0" tIns="25400" rIns="63500" bIns="25400">
            <a:spAutoFit/>
          </a:bodyPr>
          <a:lstStyle/>
          <a:p>
            <a:pPr marL="287338" indent="-287338" defTabSz="91440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rgbClr val="FC0128"/>
              </a:buClr>
              <a:buSzPct val="75000"/>
              <a:defRPr/>
            </a:pPr>
            <a:r>
              <a:rPr lang="en-US" sz="1600" b="1" dirty="0">
                <a:solidFill>
                  <a:srgbClr val="000000"/>
                </a:solidFill>
                <a:latin typeface="Bell Gothic Std Black" panose="020B0706020202040204" pitchFamily="34" charset="0"/>
                <a:cs typeface="Arial" panose="020B0604020202020204" pitchFamily="34" charset="0"/>
              </a:rPr>
              <a:t>Intel Pentium 4/3000</a:t>
            </a:r>
          </a:p>
        </p:txBody>
      </p:sp>
    </p:spTree>
    <p:extLst>
      <p:ext uri="{BB962C8B-B14F-4D97-AF65-F5344CB8AC3E}">
        <p14:creationId xmlns:p14="http://schemas.microsoft.com/office/powerpoint/2010/main" val="3333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2" grpId="0">
        <p:bldAsOne/>
      </p:bldGraphic>
      <p:bldP spid="20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39B-E3C2-407F-B314-7DD36612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Impacts of Advancing Technology</a:t>
            </a:r>
            <a:endParaRPr lang="ko-KR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380C697-863E-EEC0-BEF7-82345ADA8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A18DFA-B013-4069-9185-AA50386E7752}"/>
              </a:ext>
            </a:extLst>
          </p:cNvPr>
          <p:cNvGrpSpPr/>
          <p:nvPr/>
        </p:nvGrpSpPr>
        <p:grpSpPr>
          <a:xfrm>
            <a:off x="1923636" y="1088058"/>
            <a:ext cx="7924800" cy="5156401"/>
            <a:chOff x="514350" y="1015799"/>
            <a:chExt cx="7352046" cy="4826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852041-45EA-4BE7-9DE8-8FC25FCB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015799"/>
              <a:ext cx="7352046" cy="4826402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497D06-186F-40E2-A1E7-9B8F00641411}"/>
                </a:ext>
              </a:extLst>
            </p:cNvPr>
            <p:cNvSpPr/>
            <p:nvPr/>
          </p:nvSpPr>
          <p:spPr>
            <a:xfrm>
              <a:off x="828675" y="5238750"/>
              <a:ext cx="4057650" cy="42862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4AA7118-AA2D-4AA4-9E46-914D30953E5F}"/>
              </a:ext>
            </a:extLst>
          </p:cNvPr>
          <p:cNvSpPr/>
          <p:nvPr/>
        </p:nvSpPr>
        <p:spPr>
          <a:xfrm>
            <a:off x="5552662" y="4166087"/>
            <a:ext cx="1584653" cy="1246034"/>
          </a:xfrm>
          <a:prstGeom prst="rect">
            <a:avLst/>
          </a:prstGeom>
          <a:noFill/>
          <a:ln w="76200">
            <a:solidFill>
              <a:srgbClr val="143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1" name="Rectangular Callout 16">
            <a:extLst>
              <a:ext uri="{FF2B5EF4-FFF2-40B4-BE49-F238E27FC236}">
                <a16:creationId xmlns:a16="http://schemas.microsoft.com/office/drawing/2014/main" id="{D867D61D-3603-4138-B8D1-D00506F61758}"/>
              </a:ext>
            </a:extLst>
          </p:cNvPr>
          <p:cNvSpPr/>
          <p:nvPr/>
        </p:nvSpPr>
        <p:spPr>
          <a:xfrm>
            <a:off x="5414196" y="1784250"/>
            <a:ext cx="2623675" cy="1587600"/>
          </a:xfrm>
          <a:prstGeom prst="wedgeRectCallout">
            <a:avLst>
              <a:gd name="adj1" fmla="val -12254"/>
              <a:gd name="adj2" fmla="val 90554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Performance : </a:t>
            </a:r>
            <a:r>
              <a:rPr lang="en-US" altLang="ko-KR" sz="2400" b="1" i="1" dirty="0">
                <a:solidFill>
                  <a:schemeClr val="accent4"/>
                </a:solidFill>
                <a:sym typeface="Helvetica Neue Light"/>
              </a:rPr>
              <a:t>30% </a:t>
            </a: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per year</a:t>
            </a:r>
          </a:p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Capacity : </a:t>
            </a:r>
            <a:r>
              <a:rPr lang="en-US" altLang="ko-KR" sz="2400" b="1" i="1" dirty="0">
                <a:solidFill>
                  <a:schemeClr val="accent4"/>
                </a:solidFill>
                <a:sym typeface="Helvetica Neue Light"/>
              </a:rPr>
              <a:t>2x</a:t>
            </a: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 every 1.5 years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BF071-1075-49D6-991D-D0E8991BBC72}"/>
              </a:ext>
            </a:extLst>
          </p:cNvPr>
          <p:cNvSpPr/>
          <p:nvPr/>
        </p:nvSpPr>
        <p:spPr>
          <a:xfrm>
            <a:off x="2542742" y="3174134"/>
            <a:ext cx="2570862" cy="1388381"/>
          </a:xfrm>
          <a:prstGeom prst="rect">
            <a:avLst/>
          </a:prstGeom>
          <a:noFill/>
          <a:ln w="76200">
            <a:solidFill>
              <a:srgbClr val="143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3" name="Rectangular Callout 16">
            <a:extLst>
              <a:ext uri="{FF2B5EF4-FFF2-40B4-BE49-F238E27FC236}">
                <a16:creationId xmlns:a16="http://schemas.microsoft.com/office/drawing/2014/main" id="{DCA53668-7AA9-4FF5-BA70-C0C6BCE7E896}"/>
              </a:ext>
            </a:extLst>
          </p:cNvPr>
          <p:cNvSpPr/>
          <p:nvPr/>
        </p:nvSpPr>
        <p:spPr>
          <a:xfrm>
            <a:off x="1623045" y="900431"/>
            <a:ext cx="3620155" cy="1861078"/>
          </a:xfrm>
          <a:prstGeom prst="wedgeRectCallout">
            <a:avLst>
              <a:gd name="adj1" fmla="val -1596"/>
              <a:gd name="adj2" fmla="val 67975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Capacity: </a:t>
            </a:r>
            <a:r>
              <a:rPr lang="en-US" altLang="ko-KR" sz="2400" b="1" i="1" dirty="0">
                <a:solidFill>
                  <a:schemeClr val="accent4"/>
                </a:solidFill>
                <a:sym typeface="Helvetica Neue Light"/>
              </a:rPr>
              <a:t>2x </a:t>
            </a: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every 2 years</a:t>
            </a:r>
          </a:p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Speed: </a:t>
            </a:r>
            <a:r>
              <a:rPr lang="en-US" altLang="ko-KR" sz="2400" b="1" i="1" dirty="0">
                <a:solidFill>
                  <a:schemeClr val="accent4"/>
                </a:solidFill>
                <a:sym typeface="Helvetica Neue Light"/>
              </a:rPr>
              <a:t>1.5x</a:t>
            </a: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 every 10 years</a:t>
            </a:r>
          </a:p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Cost per bit: decreases 25% per year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27ED53-840B-45E4-8E20-FBB9E9D5D642}"/>
              </a:ext>
            </a:extLst>
          </p:cNvPr>
          <p:cNvSpPr/>
          <p:nvPr/>
        </p:nvSpPr>
        <p:spPr>
          <a:xfrm>
            <a:off x="7137314" y="3540801"/>
            <a:ext cx="2570862" cy="2703657"/>
          </a:xfrm>
          <a:prstGeom prst="rect">
            <a:avLst/>
          </a:prstGeom>
          <a:noFill/>
          <a:ln w="76200">
            <a:solidFill>
              <a:srgbClr val="143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5" name="Rectangular Callout 16">
            <a:extLst>
              <a:ext uri="{FF2B5EF4-FFF2-40B4-BE49-F238E27FC236}">
                <a16:creationId xmlns:a16="http://schemas.microsoft.com/office/drawing/2014/main" id="{4CB82AAC-B5E3-4E42-B30F-02267D18ED83}"/>
              </a:ext>
            </a:extLst>
          </p:cNvPr>
          <p:cNvSpPr/>
          <p:nvPr/>
        </p:nvSpPr>
        <p:spPr>
          <a:xfrm>
            <a:off x="8426692" y="1245246"/>
            <a:ext cx="2033660" cy="1587600"/>
          </a:xfrm>
          <a:prstGeom prst="wedgeRectCallout">
            <a:avLst>
              <a:gd name="adj1" fmla="val -11692"/>
              <a:gd name="adj2" fmla="val 88232"/>
            </a:avLst>
          </a:prstGeom>
          <a:solidFill>
            <a:srgbClr val="14319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91" latinLnBrk="1"/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Capacity: increases </a:t>
            </a:r>
            <a:r>
              <a:rPr lang="en-US" altLang="ko-KR" sz="2400" b="1" i="1" dirty="0">
                <a:solidFill>
                  <a:schemeClr val="accent4"/>
                </a:solidFill>
                <a:sym typeface="Helvetica Neue Light"/>
              </a:rPr>
              <a:t>60% </a:t>
            </a:r>
            <a:r>
              <a:rPr lang="en-US" altLang="ko-KR" sz="2400" dirty="0">
                <a:solidFill>
                  <a:prstClr val="white"/>
                </a:solidFill>
                <a:sym typeface="Helvetica Neue Light"/>
              </a:rPr>
              <a:t>per year</a:t>
            </a:r>
          </a:p>
        </p:txBody>
      </p:sp>
    </p:spTree>
    <p:extLst>
      <p:ext uri="{BB962C8B-B14F-4D97-AF65-F5344CB8AC3E}">
        <p14:creationId xmlns:p14="http://schemas.microsoft.com/office/powerpoint/2010/main" val="9501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93E-CBB2-42DC-8FF3-E6FD25AD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vs. Power Density Trend</a:t>
            </a:r>
            <a:endParaRPr lang="ko-KR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3F6D3B-EA9E-041B-5084-3C880A36C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25E993E-BE65-4ABF-89AF-8FCAFA17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40" y="1478177"/>
            <a:ext cx="6167609" cy="398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C454D422-A37D-4D51-A9E9-581374CDE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40" y="4458559"/>
            <a:ext cx="6167609" cy="198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ABBB9026-604F-4BC0-BA1A-52DE9D0F2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40" y="3478300"/>
            <a:ext cx="6167609" cy="198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4BCB9D3C-E71D-45F1-9035-771106517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8759" y="2458435"/>
            <a:ext cx="6167609" cy="198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5F0D748B-FE6E-47C1-B571-85CACB5CC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40" y="1478176"/>
            <a:ext cx="6167609" cy="1980"/>
          </a:xfrm>
          <a:prstGeom prst="line">
            <a:avLst/>
          </a:prstGeom>
          <a:noFill/>
          <a:ln w="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5A35DCB-7BB9-4B37-88C0-7966F786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40" y="1478177"/>
            <a:ext cx="6167609" cy="398044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60FBFA83-9AC7-443E-9815-62CEB4F62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40" y="1478177"/>
            <a:ext cx="1923" cy="398044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6FEF3E0D-3D55-422F-9E69-07A5D0E5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39" y="5458621"/>
            <a:ext cx="86516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id="{416A6CE1-D06C-4F78-AFDF-882F17D96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39" y="4458559"/>
            <a:ext cx="86516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4E999463-0067-4A08-B93F-6029A9190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39" y="3478300"/>
            <a:ext cx="86516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9342B323-DDBE-424C-9BC1-12B129277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39" y="2478238"/>
            <a:ext cx="86516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20">
            <a:extLst>
              <a:ext uri="{FF2B5EF4-FFF2-40B4-BE49-F238E27FC236}">
                <a16:creationId xmlns:a16="http://schemas.microsoft.com/office/drawing/2014/main" id="{DA93FBBB-301A-4A2C-842D-9D823E515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39" y="1478176"/>
            <a:ext cx="86516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D15F1145-61C0-4C33-8767-E72FD439E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4140" y="5458621"/>
            <a:ext cx="6167609" cy="19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AAD08682-3267-4DF9-9AF5-99E12FB6F6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4140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63F7EA1A-7616-4688-AFD1-DF51C1A8CD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053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72B2929F-AE32-458C-B9B0-1F43F6C187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3129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D732815B-E1B2-432C-8D0D-9092DD6E58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4585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4D891948-DB5F-466E-ADE2-BB9A8D207D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6042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8CD6F730-FB44-4F53-AC88-08B155F31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7499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Line 31">
            <a:extLst>
              <a:ext uri="{FF2B5EF4-FFF2-40B4-BE49-F238E27FC236}">
                <a16:creationId xmlns:a16="http://schemas.microsoft.com/office/drawing/2014/main" id="{09C899A5-99AD-4CBC-87B4-50AC5D2439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6488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Line 32">
            <a:extLst>
              <a:ext uri="{FF2B5EF4-FFF2-40B4-BE49-F238E27FC236}">
                <a16:creationId xmlns:a16="http://schemas.microsoft.com/office/drawing/2014/main" id="{A05EE5F7-0098-4DE7-B8A1-B81057BBE7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7944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33">
            <a:extLst>
              <a:ext uri="{FF2B5EF4-FFF2-40B4-BE49-F238E27FC236}">
                <a16:creationId xmlns:a16="http://schemas.microsoft.com/office/drawing/2014/main" id="{8ED553CE-E66F-49D2-B25A-1841E143C3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59401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34">
            <a:extLst>
              <a:ext uri="{FF2B5EF4-FFF2-40B4-BE49-F238E27FC236}">
                <a16:creationId xmlns:a16="http://schemas.microsoft.com/office/drawing/2014/main" id="{E6911CF6-958A-41C5-9557-857CA225FE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2780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35">
            <a:extLst>
              <a:ext uri="{FF2B5EF4-FFF2-40B4-BE49-F238E27FC236}">
                <a16:creationId xmlns:a16="http://schemas.microsoft.com/office/drawing/2014/main" id="{A8CCF669-7E55-4BF8-96B8-99FFF7DD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6933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36">
            <a:extLst>
              <a:ext uri="{FF2B5EF4-FFF2-40B4-BE49-F238E27FC236}">
                <a16:creationId xmlns:a16="http://schemas.microsoft.com/office/drawing/2014/main" id="{DD2B70B9-DE63-4248-AD8D-FD05DB9F81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8390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Line 37">
            <a:extLst>
              <a:ext uri="{FF2B5EF4-FFF2-40B4-BE49-F238E27FC236}">
                <a16:creationId xmlns:a16="http://schemas.microsoft.com/office/drawing/2014/main" id="{9FB670F5-D165-4102-A937-3766A5884F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89847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5D9EA105-DAAE-4844-9479-A445724FF5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1303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" name="Line 39">
            <a:extLst>
              <a:ext uri="{FF2B5EF4-FFF2-40B4-BE49-F238E27FC236}">
                <a16:creationId xmlns:a16="http://schemas.microsoft.com/office/drawing/2014/main" id="{4B8EC749-3932-46B9-A04E-A33A901231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14682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" name="Line 40">
            <a:extLst>
              <a:ext uri="{FF2B5EF4-FFF2-40B4-BE49-F238E27FC236}">
                <a16:creationId xmlns:a16="http://schemas.microsoft.com/office/drawing/2014/main" id="{1E598B4D-F7A1-42EF-BADB-8D8466086D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08836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" name="Line 41">
            <a:extLst>
              <a:ext uri="{FF2B5EF4-FFF2-40B4-BE49-F238E27FC236}">
                <a16:creationId xmlns:a16="http://schemas.microsoft.com/office/drawing/2014/main" id="{C9166A09-673C-48CD-9485-8B6552A54A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20292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Line 42">
            <a:extLst>
              <a:ext uri="{FF2B5EF4-FFF2-40B4-BE49-F238E27FC236}">
                <a16:creationId xmlns:a16="http://schemas.microsoft.com/office/drawing/2014/main" id="{6B11F438-D001-41C1-9C60-42508B8D5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1749" y="5387329"/>
            <a:ext cx="1923" cy="712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Line 43">
            <a:extLst>
              <a:ext uri="{FF2B5EF4-FFF2-40B4-BE49-F238E27FC236}">
                <a16:creationId xmlns:a16="http://schemas.microsoft.com/office/drawing/2014/main" id="{C8568EEB-B460-4522-AF50-F81CB79937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4140" y="5369507"/>
            <a:ext cx="1923" cy="17822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Line 44">
            <a:extLst>
              <a:ext uri="{FF2B5EF4-FFF2-40B4-BE49-F238E27FC236}">
                <a16:creationId xmlns:a16="http://schemas.microsoft.com/office/drawing/2014/main" id="{A7E4FAB0-20AC-4305-99D9-9FBEA0B4D1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6042" y="5369507"/>
            <a:ext cx="1923" cy="17822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76B4FC15-DB1A-47EC-B4B0-EE830E94E5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7944" y="5369507"/>
            <a:ext cx="1923" cy="17822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AB5205E7-9AC5-4FF6-B22F-2BB425496E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89847" y="5369507"/>
            <a:ext cx="1923" cy="17822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F1789FAF-1898-4661-9822-424FC72C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1749" y="5369507"/>
            <a:ext cx="1923" cy="17822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D074214-098B-4F82-83DC-A42A3663681B}"/>
              </a:ext>
            </a:extLst>
          </p:cNvPr>
          <p:cNvGrpSpPr/>
          <p:nvPr/>
        </p:nvGrpSpPr>
        <p:grpSpPr>
          <a:xfrm>
            <a:off x="2986075" y="4606755"/>
            <a:ext cx="3708640" cy="659447"/>
            <a:chOff x="4742463" y="6800725"/>
            <a:chExt cx="3708640" cy="659447"/>
          </a:xfrm>
        </p:grpSpPr>
        <p:sp>
          <p:nvSpPr>
            <p:cNvPr id="66" name="Line 59">
              <a:extLst>
                <a:ext uri="{FF2B5EF4-FFF2-40B4-BE49-F238E27FC236}">
                  <a16:creationId xmlns:a16="http://schemas.microsoft.com/office/drawing/2014/main" id="{EC5133BF-A5C2-487B-B282-4C9ED3343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2463" y="7317589"/>
              <a:ext cx="155728" cy="1782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Line 60">
              <a:extLst>
                <a:ext uri="{FF2B5EF4-FFF2-40B4-BE49-F238E27FC236}">
                  <a16:creationId xmlns:a16="http://schemas.microsoft.com/office/drawing/2014/main" id="{0996D5FA-8E83-438F-ACED-DBB8A3E2E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8191" y="7317589"/>
              <a:ext cx="311457" cy="198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Line 61">
              <a:extLst>
                <a:ext uri="{FF2B5EF4-FFF2-40B4-BE49-F238E27FC236}">
                  <a16:creationId xmlns:a16="http://schemas.microsoft.com/office/drawing/2014/main" id="{A272134E-9B56-4F30-A84A-1E0EAF157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9648" y="7317589"/>
              <a:ext cx="296076" cy="198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62">
              <a:extLst>
                <a:ext uri="{FF2B5EF4-FFF2-40B4-BE49-F238E27FC236}">
                  <a16:creationId xmlns:a16="http://schemas.microsoft.com/office/drawing/2014/main" id="{9EFF8B93-759A-41BC-B8D5-0ACA06C36E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5724" y="6872017"/>
              <a:ext cx="311457" cy="44557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Line 63">
              <a:extLst>
                <a:ext uri="{FF2B5EF4-FFF2-40B4-BE49-F238E27FC236}">
                  <a16:creationId xmlns:a16="http://schemas.microsoft.com/office/drawing/2014/main" id="{57359D66-722A-41A8-98B1-59AFCDEC5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7180" y="6872017"/>
              <a:ext cx="622913" cy="178229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" name="Line 64">
              <a:extLst>
                <a:ext uri="{FF2B5EF4-FFF2-40B4-BE49-F238E27FC236}">
                  <a16:creationId xmlns:a16="http://schemas.microsoft.com/office/drawing/2014/main" id="{EA22AFD5-1419-4DCF-81B6-A8A47D2DC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0094" y="7050246"/>
              <a:ext cx="469107" cy="40992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Line 65">
              <a:extLst>
                <a:ext uri="{FF2B5EF4-FFF2-40B4-BE49-F238E27FC236}">
                  <a16:creationId xmlns:a16="http://schemas.microsoft.com/office/drawing/2014/main" id="{A695F7E0-242E-42F3-B0DF-DFCB4E548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9201" y="7317589"/>
              <a:ext cx="605610" cy="14258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66">
              <a:extLst>
                <a:ext uri="{FF2B5EF4-FFF2-40B4-BE49-F238E27FC236}">
                  <a16:creationId xmlns:a16="http://schemas.microsoft.com/office/drawing/2014/main" id="{02F1EB21-2D99-4E41-85F4-24EC99743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4811" y="6996777"/>
              <a:ext cx="467185" cy="32081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67">
              <a:extLst>
                <a:ext uri="{FF2B5EF4-FFF2-40B4-BE49-F238E27FC236}">
                  <a16:creationId xmlns:a16="http://schemas.microsoft.com/office/drawing/2014/main" id="{6495D738-457E-426F-B604-94755EEC5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81996" y="6800725"/>
              <a:ext cx="469107" cy="19605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F1A3FA-9580-4B51-9562-9F93CC705B9E}"/>
              </a:ext>
            </a:extLst>
          </p:cNvPr>
          <p:cNvGrpSpPr/>
          <p:nvPr/>
        </p:nvGrpSpPr>
        <p:grpSpPr>
          <a:xfrm>
            <a:off x="2445785" y="4816997"/>
            <a:ext cx="607533" cy="409926"/>
            <a:chOff x="1009456" y="4592722"/>
            <a:chExt cx="607533" cy="409926"/>
          </a:xfrm>
        </p:grpSpPr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9AD37E6C-3065-4996-B694-0555E8EA1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958" y="4824419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840780F2-CC4F-402A-956D-74B90991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351" y="4788774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id="{2012BC87-DFDD-42EC-AE1E-FC439E5E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456" y="4592722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4004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9EAE7D9-FE34-427D-946D-48767D46656E}"/>
              </a:ext>
            </a:extLst>
          </p:cNvPr>
          <p:cNvGrpSpPr/>
          <p:nvPr/>
        </p:nvGrpSpPr>
        <p:grpSpPr>
          <a:xfrm>
            <a:off x="3039094" y="4702139"/>
            <a:ext cx="416781" cy="756483"/>
            <a:chOff x="1515093" y="4495686"/>
            <a:chExt cx="416781" cy="756483"/>
          </a:xfrm>
        </p:grpSpPr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25184193-029D-4A2C-94EA-561A971F2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1595" y="5180877"/>
              <a:ext cx="1923" cy="712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A9F20B7-92DD-416B-838A-AA232DCA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686" y="4806597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9F2571B0-9EE5-4431-95AB-FC73C9E17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080" y="4770951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Rectangle 81">
              <a:extLst>
                <a:ext uri="{FF2B5EF4-FFF2-40B4-BE49-F238E27FC236}">
                  <a16:creationId xmlns:a16="http://schemas.microsoft.com/office/drawing/2014/main" id="{9E4171A0-3BE9-418F-820B-8F9DC6120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093" y="4495686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8008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9BE0D18-F987-41A6-87E3-FAD0771749BE}"/>
              </a:ext>
            </a:extLst>
          </p:cNvPr>
          <p:cNvGrpSpPr/>
          <p:nvPr/>
        </p:nvGrpSpPr>
        <p:grpSpPr>
          <a:xfrm>
            <a:off x="3300563" y="4977403"/>
            <a:ext cx="416781" cy="442272"/>
            <a:chOff x="1776562" y="4770951"/>
            <a:chExt cx="416781" cy="442272"/>
          </a:xfrm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B444B39-013C-4BF9-8B86-73617EE85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142" y="4806597"/>
              <a:ext cx="174954" cy="178229"/>
            </a:xfrm>
            <a:custGeom>
              <a:avLst/>
              <a:gdLst>
                <a:gd name="T0" fmla="*/ 45 w 91"/>
                <a:gd name="T1" fmla="*/ 0 h 90"/>
                <a:gd name="T2" fmla="*/ 91 w 91"/>
                <a:gd name="T3" fmla="*/ 45 h 90"/>
                <a:gd name="T4" fmla="*/ 45 w 91"/>
                <a:gd name="T5" fmla="*/ 90 h 90"/>
                <a:gd name="T6" fmla="*/ 0 w 91"/>
                <a:gd name="T7" fmla="*/ 45 h 90"/>
                <a:gd name="T8" fmla="*/ 45 w 91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116E028B-192A-4493-9B42-4E2B599E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536" y="4770951"/>
              <a:ext cx="174954" cy="178229"/>
            </a:xfrm>
            <a:custGeom>
              <a:avLst/>
              <a:gdLst>
                <a:gd name="T0" fmla="*/ 45 w 91"/>
                <a:gd name="T1" fmla="*/ 0 h 90"/>
                <a:gd name="T2" fmla="*/ 91 w 91"/>
                <a:gd name="T3" fmla="*/ 45 h 90"/>
                <a:gd name="T4" fmla="*/ 45 w 91"/>
                <a:gd name="T5" fmla="*/ 90 h 90"/>
                <a:gd name="T6" fmla="*/ 0 w 91"/>
                <a:gd name="T7" fmla="*/ 45 h 90"/>
                <a:gd name="T8" fmla="*/ 45 w 91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831A033F-7A3B-49CA-BE0C-80F7B1074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562" y="4967002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8080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C776616-20BB-4787-8AF4-5284057ADD05}"/>
              </a:ext>
            </a:extLst>
          </p:cNvPr>
          <p:cNvGrpSpPr/>
          <p:nvPr/>
        </p:nvGrpSpPr>
        <p:grpSpPr>
          <a:xfrm>
            <a:off x="3696612" y="4710060"/>
            <a:ext cx="485994" cy="481219"/>
            <a:chOff x="2172612" y="4503607"/>
            <a:chExt cx="485994" cy="481219"/>
          </a:xfrm>
        </p:grpSpPr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42F2AD21-2D1D-4A3E-9F1B-D797D2650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218" y="4806597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065A13EA-B9FF-44DC-9663-AA492C066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2" y="4770951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id="{528CB223-8C0C-4327-9AE9-E5336F6F3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825" y="4503607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8085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4880D0A-8376-4596-86E4-3A7E3878F372}"/>
              </a:ext>
            </a:extLst>
          </p:cNvPr>
          <p:cNvGrpSpPr/>
          <p:nvPr/>
        </p:nvGrpSpPr>
        <p:grpSpPr>
          <a:xfrm>
            <a:off x="3858109" y="4235773"/>
            <a:ext cx="416781" cy="509932"/>
            <a:chOff x="2334108" y="4029321"/>
            <a:chExt cx="416781" cy="509932"/>
          </a:xfrm>
        </p:grpSpPr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8B515504-85D2-4EA6-82A0-94AABAD83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675" y="4361024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0" name="Freeform 73">
              <a:extLst>
                <a:ext uri="{FF2B5EF4-FFF2-40B4-BE49-F238E27FC236}">
                  <a16:creationId xmlns:a16="http://schemas.microsoft.com/office/drawing/2014/main" id="{E206B261-CDEB-4166-A387-A5C5AD0AE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069" y="4325379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Rectangle 84">
              <a:extLst>
                <a:ext uri="{FF2B5EF4-FFF2-40B4-BE49-F238E27FC236}">
                  <a16:creationId xmlns:a16="http://schemas.microsoft.com/office/drawing/2014/main" id="{71FD9E57-D9CD-4AFF-AC9C-E800C4F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108" y="4029321"/>
              <a:ext cx="41678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8086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D51EF5C-DDD0-47CC-9A58-CE9A786D13E7}"/>
              </a:ext>
            </a:extLst>
          </p:cNvPr>
          <p:cNvGrpSpPr/>
          <p:nvPr/>
        </p:nvGrpSpPr>
        <p:grpSpPr>
          <a:xfrm>
            <a:off x="4433347" y="4710060"/>
            <a:ext cx="405272" cy="416771"/>
            <a:chOff x="2909347" y="4503607"/>
            <a:chExt cx="405272" cy="416771"/>
          </a:xfrm>
        </p:grpSpPr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B8641511-0D4F-4D55-9CA8-444769B5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588" y="4539253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Freeform 74">
              <a:extLst>
                <a:ext uri="{FF2B5EF4-FFF2-40B4-BE49-F238E27FC236}">
                  <a16:creationId xmlns:a16="http://schemas.microsoft.com/office/drawing/2014/main" id="{F39840C5-36E7-4F13-9157-40176C9C8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982" y="4503607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Rectangle 85">
              <a:extLst>
                <a:ext uri="{FF2B5EF4-FFF2-40B4-BE49-F238E27FC236}">
                  <a16:creationId xmlns:a16="http://schemas.microsoft.com/office/drawing/2014/main" id="{F58445E7-7352-4A38-A74D-D8E410B6A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347" y="4674157"/>
              <a:ext cx="3125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286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349DF1-AAE3-467A-8C63-85D882A68A83}"/>
              </a:ext>
            </a:extLst>
          </p:cNvPr>
          <p:cNvGrpSpPr/>
          <p:nvPr/>
        </p:nvGrpSpPr>
        <p:grpSpPr>
          <a:xfrm>
            <a:off x="5030878" y="4821949"/>
            <a:ext cx="344945" cy="636673"/>
            <a:chOff x="3506877" y="4615496"/>
            <a:chExt cx="344945" cy="636673"/>
          </a:xfrm>
        </p:grpSpPr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5300FB29-BDC7-4918-AB72-E680C81FE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6877" y="5180877"/>
              <a:ext cx="1923" cy="712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F860D992-63A2-4DEE-AAB5-42F708D75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1030" y="5180877"/>
              <a:ext cx="1923" cy="712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6837DC11-872F-4655-AEFE-7131E700C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696" y="4949180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7E53A719-EFE6-451B-9A6C-6E6C38855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089" y="4913534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id="{CC768F51-5906-4EFC-8B0F-222FB741F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236" y="4615496"/>
              <a:ext cx="3125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  <a:cs typeface="Times" panose="02020603050405020304" pitchFamily="18" charset="0"/>
                </a:rPr>
                <a:t>386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4D6A68C-5ED2-4842-A8FA-BC9839FCD458}"/>
              </a:ext>
            </a:extLst>
          </p:cNvPr>
          <p:cNvGrpSpPr/>
          <p:nvPr/>
        </p:nvGrpSpPr>
        <p:grpSpPr>
          <a:xfrm>
            <a:off x="5705699" y="4959581"/>
            <a:ext cx="554830" cy="246221"/>
            <a:chOff x="4181699" y="4753128"/>
            <a:chExt cx="554830" cy="246221"/>
          </a:xfrm>
        </p:grpSpPr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1467EC2E-B34D-4C0C-8774-B2A489BE6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306" y="4806597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01474ED8-C497-4D64-AE93-61D2D84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1699" y="4770951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Rectangle 87">
              <a:extLst>
                <a:ext uri="{FF2B5EF4-FFF2-40B4-BE49-F238E27FC236}">
                  <a16:creationId xmlns:a16="http://schemas.microsoft.com/office/drawing/2014/main" id="{1165CDD0-B663-4627-ACCA-3CDA2809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943" y="4753128"/>
              <a:ext cx="3125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486</a:t>
              </a:r>
              <a:endParaRPr lang="en-US" altLang="ko-KR" sz="1600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ABF8C4A-75D7-4701-A86D-5BF3B7D62A13}"/>
              </a:ext>
            </a:extLst>
          </p:cNvPr>
          <p:cNvGrpSpPr/>
          <p:nvPr/>
        </p:nvGrpSpPr>
        <p:grpSpPr>
          <a:xfrm>
            <a:off x="6172885" y="4656591"/>
            <a:ext cx="1574869" cy="264044"/>
            <a:chOff x="4648884" y="4450139"/>
            <a:chExt cx="1574869" cy="264044"/>
          </a:xfrm>
        </p:grpSpPr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1DEB2B7D-DC39-4E6D-8E8F-7572C72FA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490" y="4485785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Freeform 77">
              <a:extLst>
                <a:ext uri="{FF2B5EF4-FFF2-40B4-BE49-F238E27FC236}">
                  <a16:creationId xmlns:a16="http://schemas.microsoft.com/office/drawing/2014/main" id="{93B52974-7976-44E7-85E0-6EE130CDA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884" y="4450139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Rectangle 88">
              <a:extLst>
                <a:ext uri="{FF2B5EF4-FFF2-40B4-BE49-F238E27FC236}">
                  <a16:creationId xmlns:a16="http://schemas.microsoft.com/office/drawing/2014/main" id="{82C08942-CBCA-419C-AA71-80AA1D86C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566" y="4467962"/>
              <a:ext cx="12441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Pentium</a:t>
              </a:r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  <a:cs typeface="Arial" panose="020B0604020202020204" pitchFamily="34" charset="0"/>
                </a:rPr>
                <a:t>®</a:t>
              </a:r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 proc</a:t>
              </a:r>
              <a:endParaRPr lang="en-US" altLang="ko-KR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641DA2D-E882-4321-9DDF-ACA481285A9A}"/>
              </a:ext>
            </a:extLst>
          </p:cNvPr>
          <p:cNvGrpSpPr/>
          <p:nvPr/>
        </p:nvGrpSpPr>
        <p:grpSpPr>
          <a:xfrm>
            <a:off x="6632380" y="4387268"/>
            <a:ext cx="499663" cy="287147"/>
            <a:chOff x="5108379" y="4180815"/>
            <a:chExt cx="499663" cy="287147"/>
          </a:xfrm>
        </p:grpSpPr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D411988-C7EB-47EC-BF43-F52BA787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598" y="4289733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4CD76EE9-CE89-4FF2-B906-6FBC41225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379" y="4248146"/>
              <a:ext cx="173031" cy="180209"/>
            </a:xfrm>
            <a:custGeom>
              <a:avLst/>
              <a:gdLst>
                <a:gd name="T0" fmla="*/ 45 w 90"/>
                <a:gd name="T1" fmla="*/ 0 h 91"/>
                <a:gd name="T2" fmla="*/ 90 w 90"/>
                <a:gd name="T3" fmla="*/ 46 h 91"/>
                <a:gd name="T4" fmla="*/ 45 w 90"/>
                <a:gd name="T5" fmla="*/ 91 h 91"/>
                <a:gd name="T6" fmla="*/ 0 w 90"/>
                <a:gd name="T7" fmla="*/ 46 h 91"/>
                <a:gd name="T8" fmla="*/ 45 w 9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id="{2CF57E45-4F33-48E0-B067-FE9D83EC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842" y="4180815"/>
              <a:ext cx="213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600" b="1" dirty="0">
                  <a:solidFill>
                    <a:srgbClr val="000099"/>
                  </a:solidFill>
                  <a:latin typeface="Bell Gothic Std Black" panose="020B0706020202040204" pitchFamily="34" charset="0"/>
                </a:rPr>
                <a:t>P6</a:t>
              </a:r>
              <a:endParaRPr lang="en-US" altLang="ko-KR" sz="1600" dirty="0">
                <a:solidFill>
                  <a:srgbClr val="000099"/>
                </a:solidFill>
                <a:latin typeface="Bell Gothic Std Black" panose="020B0706020202040204" pitchFamily="34" charset="0"/>
              </a:endParaRPr>
            </a:p>
          </p:txBody>
        </p:sp>
      </p:grpSp>
      <p:sp>
        <p:nvSpPr>
          <p:cNvPr id="97" name="Rectangle 90">
            <a:extLst>
              <a:ext uri="{FF2B5EF4-FFF2-40B4-BE49-F238E27FC236}">
                <a16:creationId xmlns:a16="http://schemas.microsoft.com/office/drawing/2014/main" id="{48148DC1-0006-480F-ACC2-B48119DED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59" y="5298216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b="1">
                <a:solidFill>
                  <a:srgbClr val="000099"/>
                </a:solidFill>
                <a:latin typeface="Bell Gothic Std Black" panose="020B0706020202040204" pitchFamily="34" charset="0"/>
              </a:rPr>
              <a:t>1</a:t>
            </a:r>
            <a:endParaRPr lang="en-US" altLang="ko-KR" sz="200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5785CEAC-3812-48FE-83FD-32657F91F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231" y="4298154"/>
            <a:ext cx="23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10</a:t>
            </a:r>
            <a:endParaRPr lang="en-US" altLang="ko-KR" sz="20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64BABD70-3BA2-49B1-A344-9CF9239F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708" y="3317895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100</a:t>
            </a:r>
            <a:endParaRPr lang="en-US" altLang="ko-KR" sz="20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6CC91D71-4915-4C27-AC4D-351EA832E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517" y="2317833"/>
            <a:ext cx="4680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1000</a:t>
            </a:r>
            <a:endParaRPr lang="en-US" altLang="ko-KR" sz="20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7ACADD53-4515-4750-9FB7-DEDFD5EC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704" y="1317771"/>
            <a:ext cx="58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10000</a:t>
            </a:r>
            <a:endParaRPr lang="en-US" altLang="ko-KR" sz="20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1A6224B1-6BD3-48CB-B311-A0A02120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683" y="5619028"/>
            <a:ext cx="519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000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1970</a:t>
            </a:r>
            <a:endParaRPr lang="en-US" altLang="ko-KR" sz="24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3" name="Rectangle 96">
            <a:extLst>
              <a:ext uri="{FF2B5EF4-FFF2-40B4-BE49-F238E27FC236}">
                <a16:creationId xmlns:a16="http://schemas.microsoft.com/office/drawing/2014/main" id="{AB81815A-AD76-40BA-B33A-8176081A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585" y="5619028"/>
            <a:ext cx="519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000" b="1">
                <a:solidFill>
                  <a:srgbClr val="000099"/>
                </a:solidFill>
                <a:latin typeface="Bell Gothic Std Black" panose="020B0706020202040204" pitchFamily="34" charset="0"/>
              </a:rPr>
              <a:t>1980</a:t>
            </a:r>
            <a:endParaRPr lang="en-US" altLang="ko-KR" sz="240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4" name="Rectangle 97">
            <a:extLst>
              <a:ext uri="{FF2B5EF4-FFF2-40B4-BE49-F238E27FC236}">
                <a16:creationId xmlns:a16="http://schemas.microsoft.com/office/drawing/2014/main" id="{2DC80DE6-FADE-4FE4-831C-5C22CEA4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488" y="5619028"/>
            <a:ext cx="519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000" b="1">
                <a:solidFill>
                  <a:srgbClr val="000099"/>
                </a:solidFill>
                <a:latin typeface="Bell Gothic Std Black" panose="020B0706020202040204" pitchFamily="34" charset="0"/>
              </a:rPr>
              <a:t>1990</a:t>
            </a:r>
            <a:endParaRPr lang="en-US" altLang="ko-KR" sz="240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5" name="Rectangle 98">
            <a:extLst>
              <a:ext uri="{FF2B5EF4-FFF2-40B4-BE49-F238E27FC236}">
                <a16:creationId xmlns:a16="http://schemas.microsoft.com/office/drawing/2014/main" id="{3AC99859-246A-4EF7-954F-78724EA50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390" y="5619028"/>
            <a:ext cx="519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000" b="1">
                <a:solidFill>
                  <a:srgbClr val="000099"/>
                </a:solidFill>
                <a:latin typeface="Bell Gothic Std Black" panose="020B0706020202040204" pitchFamily="34" charset="0"/>
              </a:rPr>
              <a:t>2000</a:t>
            </a:r>
            <a:endParaRPr lang="en-US" altLang="ko-KR" sz="240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6" name="Rectangle 99">
            <a:extLst>
              <a:ext uri="{FF2B5EF4-FFF2-40B4-BE49-F238E27FC236}">
                <a16:creationId xmlns:a16="http://schemas.microsoft.com/office/drawing/2014/main" id="{9E14CDE9-F954-4E76-9691-3DBCBBB72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0292" y="5619028"/>
            <a:ext cx="519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000" b="1">
                <a:solidFill>
                  <a:srgbClr val="000099"/>
                </a:solidFill>
                <a:latin typeface="Bell Gothic Std Black" panose="020B0706020202040204" pitchFamily="34" charset="0"/>
              </a:rPr>
              <a:t>2010</a:t>
            </a:r>
            <a:endParaRPr lang="en-US" altLang="ko-KR" sz="240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6A0301E7-695F-414A-8633-5F93B01E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791" y="5929937"/>
            <a:ext cx="552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Year</a:t>
            </a:r>
            <a:endParaRPr lang="en-US" altLang="ko-KR" sz="28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8" name="Rectangle 101">
            <a:extLst>
              <a:ext uri="{FF2B5EF4-FFF2-40B4-BE49-F238E27FC236}">
                <a16:creationId xmlns:a16="http://schemas.microsoft.com/office/drawing/2014/main" id="{07339DD5-1849-454C-B2AD-79E1FF89E37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03050" y="3392650"/>
            <a:ext cx="30494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2400" b="1" dirty="0">
                <a:solidFill>
                  <a:srgbClr val="000099"/>
                </a:solidFill>
                <a:latin typeface="Bell Gothic Std Black" panose="020B0706020202040204" pitchFamily="34" charset="0"/>
              </a:rPr>
              <a:t>Power Density (W/cm2)</a:t>
            </a:r>
            <a:endParaRPr lang="en-US" altLang="ko-KR" sz="2800" dirty="0">
              <a:solidFill>
                <a:srgbClr val="000099"/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6E5A3D5A-F32F-45F7-BEF2-669847B1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711" y="4226861"/>
            <a:ext cx="1611115" cy="51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10" name="Group 103">
            <a:extLst>
              <a:ext uri="{FF2B5EF4-FFF2-40B4-BE49-F238E27FC236}">
                <a16:creationId xmlns:a16="http://schemas.microsoft.com/office/drawing/2014/main" id="{7911737C-CF61-43B0-98D1-AAE1EF183353}"/>
              </a:ext>
            </a:extLst>
          </p:cNvPr>
          <p:cNvGrpSpPr>
            <a:grpSpLocks/>
          </p:cNvGrpSpPr>
          <p:nvPr/>
        </p:nvGrpSpPr>
        <p:grpSpPr bwMode="auto">
          <a:xfrm>
            <a:off x="4971980" y="4273215"/>
            <a:ext cx="1626071" cy="322864"/>
            <a:chOff x="2506" y="2443"/>
            <a:chExt cx="874" cy="182"/>
          </a:xfrm>
        </p:grpSpPr>
        <p:sp>
          <p:nvSpPr>
            <p:cNvPr id="111" name="Rectangle 104">
              <a:extLst>
                <a:ext uri="{FF2B5EF4-FFF2-40B4-BE49-F238E27FC236}">
                  <a16:creationId xmlns:a16="http://schemas.microsoft.com/office/drawing/2014/main" id="{F719ED5C-4ADA-4FFD-B7BD-5644126B7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6" y="2443"/>
              <a:ext cx="55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2100" b="1" dirty="0">
                  <a:solidFill>
                    <a:srgbClr val="FF0000"/>
                  </a:solidFill>
                  <a:latin typeface="Bell Gothic Std Black" panose="020B0706020202040204" pitchFamily="34" charset="0"/>
                </a:rPr>
                <a:t>Hot Plate</a:t>
              </a:r>
              <a:endParaRPr lang="en-US" altLang="ko-KR" sz="2000" dirty="0">
                <a:solidFill>
                  <a:srgbClr val="FF0000"/>
                </a:solidFill>
                <a:latin typeface="Bell Gothic Std Black" panose="020B0706020202040204" pitchFamily="34" charset="0"/>
              </a:endParaRPr>
            </a:p>
          </p:txBody>
        </p:sp>
        <p:grpSp>
          <p:nvGrpSpPr>
            <p:cNvPr id="112" name="Group 105">
              <a:extLst>
                <a:ext uri="{FF2B5EF4-FFF2-40B4-BE49-F238E27FC236}">
                  <a16:creationId xmlns:a16="http://schemas.microsoft.com/office/drawing/2014/main" id="{E57D4191-C40F-4521-8EE5-1A12B5FEB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6" y="2483"/>
              <a:ext cx="244" cy="136"/>
              <a:chOff x="3222" y="2663"/>
              <a:chExt cx="244" cy="136"/>
            </a:xfrm>
          </p:grpSpPr>
          <p:sp>
            <p:nvSpPr>
              <p:cNvPr id="113" name="Rectangle 106">
                <a:extLst>
                  <a:ext uri="{FF2B5EF4-FFF2-40B4-BE49-F238E27FC236}">
                    <a16:creationId xmlns:a16="http://schemas.microsoft.com/office/drawing/2014/main" id="{85E96212-7FD9-4858-B812-EEB445657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2717"/>
                <a:ext cx="136" cy="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Freeform 107">
                <a:extLst>
                  <a:ext uri="{FF2B5EF4-FFF2-40B4-BE49-F238E27FC236}">
                    <a16:creationId xmlns:a16="http://schemas.microsoft.com/office/drawing/2014/main" id="{437979F5-A4FC-4A28-8EC0-986B34A9D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663"/>
                <a:ext cx="126" cy="136"/>
              </a:xfrm>
              <a:custGeom>
                <a:avLst/>
                <a:gdLst>
                  <a:gd name="T0" fmla="*/ 0 w 126"/>
                  <a:gd name="T1" fmla="*/ 136 h 136"/>
                  <a:gd name="T2" fmla="*/ 126 w 126"/>
                  <a:gd name="T3" fmla="*/ 63 h 136"/>
                  <a:gd name="T4" fmla="*/ 0 w 126"/>
                  <a:gd name="T5" fmla="*/ 0 h 136"/>
                  <a:gd name="T6" fmla="*/ 0 w 126"/>
                  <a:gd name="T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6">
                    <a:moveTo>
                      <a:pt x="0" y="136"/>
                    </a:moveTo>
                    <a:lnTo>
                      <a:pt x="126" y="63"/>
                    </a:lnTo>
                    <a:lnTo>
                      <a:pt x="0" y="0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15" name="Rectangle 108">
            <a:extLst>
              <a:ext uri="{FF2B5EF4-FFF2-40B4-BE49-F238E27FC236}">
                <a16:creationId xmlns:a16="http://schemas.microsoft.com/office/drawing/2014/main" id="{D489955D-276F-407F-9773-79ADA3F80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464" y="2765337"/>
            <a:ext cx="1391649" cy="8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16" name="Group 109">
            <a:extLst>
              <a:ext uri="{FF2B5EF4-FFF2-40B4-BE49-F238E27FC236}">
                <a16:creationId xmlns:a16="http://schemas.microsoft.com/office/drawing/2014/main" id="{FAAC7586-7370-480F-8360-84D29406BFA0}"/>
              </a:ext>
            </a:extLst>
          </p:cNvPr>
          <p:cNvGrpSpPr>
            <a:grpSpLocks/>
          </p:cNvGrpSpPr>
          <p:nvPr/>
        </p:nvGrpSpPr>
        <p:grpSpPr bwMode="auto">
          <a:xfrm>
            <a:off x="6301612" y="2954246"/>
            <a:ext cx="1529325" cy="580091"/>
            <a:chOff x="2558" y="1754"/>
            <a:chExt cx="822" cy="327"/>
          </a:xfrm>
        </p:grpSpPr>
        <p:grpSp>
          <p:nvGrpSpPr>
            <p:cNvPr id="117" name="Group 110">
              <a:extLst>
                <a:ext uri="{FF2B5EF4-FFF2-40B4-BE49-F238E27FC236}">
                  <a16:creationId xmlns:a16="http://schemas.microsoft.com/office/drawing/2014/main" id="{65389032-3C4D-4C93-B92F-9EF2423B9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8" y="1754"/>
              <a:ext cx="469" cy="327"/>
              <a:chOff x="2644" y="1934"/>
              <a:chExt cx="469" cy="327"/>
            </a:xfrm>
          </p:grpSpPr>
          <p:sp>
            <p:nvSpPr>
              <p:cNvPr id="121" name="Rectangle 111">
                <a:extLst>
                  <a:ext uri="{FF2B5EF4-FFF2-40B4-BE49-F238E27FC236}">
                    <a16:creationId xmlns:a16="http://schemas.microsoft.com/office/drawing/2014/main" id="{DACBBBF1-B20D-41D1-867F-6E80D86D4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1934"/>
                <a:ext cx="465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ko-KR" sz="2100" b="1" dirty="0">
                    <a:solidFill>
                      <a:srgbClr val="FF0000"/>
                    </a:solidFill>
                    <a:latin typeface="Bell Gothic Std Black" panose="020B0706020202040204" pitchFamily="34" charset="0"/>
                  </a:rPr>
                  <a:t>Nuclear</a:t>
                </a:r>
                <a:endParaRPr lang="en-US" altLang="ko-KR" sz="2000" dirty="0">
                  <a:latin typeface="Bell Gothic Std Black" panose="020B0706020202040204" pitchFamily="34" charset="0"/>
                </a:endParaRPr>
              </a:p>
            </p:txBody>
          </p:sp>
          <p:sp>
            <p:nvSpPr>
              <p:cNvPr id="122" name="Rectangle 112">
                <a:extLst>
                  <a:ext uri="{FF2B5EF4-FFF2-40B4-BE49-F238E27FC236}">
                    <a16:creationId xmlns:a16="http://schemas.microsoft.com/office/drawing/2014/main" id="{384529E2-4E10-433D-9202-68122D3C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0" y="2079"/>
                <a:ext cx="463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ko-KR" sz="2100" b="1" dirty="0">
                    <a:solidFill>
                      <a:srgbClr val="FF0000"/>
                    </a:solidFill>
                    <a:latin typeface="Bell Gothic Std Black" panose="020B0706020202040204" pitchFamily="34" charset="0"/>
                  </a:rPr>
                  <a:t>Reactor</a:t>
                </a:r>
                <a:endParaRPr lang="en-US" altLang="ko-KR" sz="2000" dirty="0">
                  <a:latin typeface="Bell Gothic Std Black" panose="020B0706020202040204" pitchFamily="34" charset="0"/>
                </a:endParaRPr>
              </a:p>
            </p:txBody>
          </p:sp>
        </p:grpSp>
        <p:grpSp>
          <p:nvGrpSpPr>
            <p:cNvPr id="118" name="Group 113">
              <a:extLst>
                <a:ext uri="{FF2B5EF4-FFF2-40B4-BE49-F238E27FC236}">
                  <a16:creationId xmlns:a16="http://schemas.microsoft.com/office/drawing/2014/main" id="{9182A0C6-C6EC-4FFB-887E-ECE16EC06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6" y="1843"/>
              <a:ext cx="334" cy="136"/>
              <a:chOff x="3132" y="2023"/>
              <a:chExt cx="334" cy="136"/>
            </a:xfrm>
          </p:grpSpPr>
          <p:sp>
            <p:nvSpPr>
              <p:cNvPr id="119" name="Rectangle 114">
                <a:extLst>
                  <a:ext uri="{FF2B5EF4-FFF2-40B4-BE49-F238E27FC236}">
                    <a16:creationId xmlns:a16="http://schemas.microsoft.com/office/drawing/2014/main" id="{CE79EC0A-8D8D-4CE9-8EDE-A302246B7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2" y="2078"/>
                <a:ext cx="226" cy="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Freeform 115">
                <a:extLst>
                  <a:ext uri="{FF2B5EF4-FFF2-40B4-BE49-F238E27FC236}">
                    <a16:creationId xmlns:a16="http://schemas.microsoft.com/office/drawing/2014/main" id="{CC0CB98E-5D6F-485A-988D-D0A34B83F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023"/>
                <a:ext cx="126" cy="136"/>
              </a:xfrm>
              <a:custGeom>
                <a:avLst/>
                <a:gdLst>
                  <a:gd name="T0" fmla="*/ 0 w 126"/>
                  <a:gd name="T1" fmla="*/ 136 h 136"/>
                  <a:gd name="T2" fmla="*/ 126 w 126"/>
                  <a:gd name="T3" fmla="*/ 64 h 136"/>
                  <a:gd name="T4" fmla="*/ 0 w 126"/>
                  <a:gd name="T5" fmla="*/ 0 h 136"/>
                  <a:gd name="T6" fmla="*/ 0 w 126"/>
                  <a:gd name="T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6">
                    <a:moveTo>
                      <a:pt x="0" y="136"/>
                    </a:moveTo>
                    <a:lnTo>
                      <a:pt x="126" y="64"/>
                    </a:lnTo>
                    <a:lnTo>
                      <a:pt x="0" y="0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23" name="Rectangle 116">
            <a:extLst>
              <a:ext uri="{FF2B5EF4-FFF2-40B4-BE49-F238E27FC236}">
                <a16:creationId xmlns:a16="http://schemas.microsoft.com/office/drawing/2014/main" id="{94640220-9BCA-43A5-BB36-C3F8E071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464" y="1658374"/>
            <a:ext cx="1257693" cy="8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24" name="Group 117">
            <a:extLst>
              <a:ext uri="{FF2B5EF4-FFF2-40B4-BE49-F238E27FC236}">
                <a16:creationId xmlns:a16="http://schemas.microsoft.com/office/drawing/2014/main" id="{AA07D372-4A9B-459F-A2E4-D7C9AD3572B2}"/>
              </a:ext>
            </a:extLst>
          </p:cNvPr>
          <p:cNvGrpSpPr>
            <a:grpSpLocks/>
          </p:cNvGrpSpPr>
          <p:nvPr/>
        </p:nvGrpSpPr>
        <p:grpSpPr bwMode="auto">
          <a:xfrm>
            <a:off x="6804652" y="2213652"/>
            <a:ext cx="1475371" cy="578317"/>
            <a:chOff x="2388" y="1195"/>
            <a:chExt cx="793" cy="326"/>
          </a:xfrm>
        </p:grpSpPr>
        <p:grpSp>
          <p:nvGrpSpPr>
            <p:cNvPr id="125" name="Group 118">
              <a:extLst>
                <a:ext uri="{FF2B5EF4-FFF2-40B4-BE49-F238E27FC236}">
                  <a16:creationId xmlns:a16="http://schemas.microsoft.com/office/drawing/2014/main" id="{B64C359F-BE38-4DDB-9950-5309D5A80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8" y="1195"/>
              <a:ext cx="405" cy="326"/>
              <a:chOff x="2474" y="1375"/>
              <a:chExt cx="405" cy="326"/>
            </a:xfrm>
          </p:grpSpPr>
          <p:sp>
            <p:nvSpPr>
              <p:cNvPr id="129" name="Rectangle 119">
                <a:extLst>
                  <a:ext uri="{FF2B5EF4-FFF2-40B4-BE49-F238E27FC236}">
                    <a16:creationId xmlns:a16="http://schemas.microsoft.com/office/drawing/2014/main" id="{2C9745C8-AC48-4631-8CF2-285D7957F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375"/>
                <a:ext cx="405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ko-KR" sz="2100" b="1">
                    <a:solidFill>
                      <a:srgbClr val="FF0000"/>
                    </a:solidFill>
                    <a:latin typeface="Bell Gothic Std Black" panose="020B0706020202040204" pitchFamily="34" charset="0"/>
                  </a:rPr>
                  <a:t>Rocket</a:t>
                </a:r>
                <a:endParaRPr lang="en-US" altLang="ko-KR" sz="2000">
                  <a:latin typeface="Bell Gothic Std Black" panose="020B0706020202040204" pitchFamily="34" charset="0"/>
                </a:endParaRPr>
              </a:p>
            </p:txBody>
          </p:sp>
          <p:sp>
            <p:nvSpPr>
              <p:cNvPr id="130" name="Rectangle 120">
                <a:extLst>
                  <a:ext uri="{FF2B5EF4-FFF2-40B4-BE49-F238E27FC236}">
                    <a16:creationId xmlns:a16="http://schemas.microsoft.com/office/drawing/2014/main" id="{6CDC0A09-0DE5-4804-AF8A-D0CCF62CD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519"/>
                <a:ext cx="396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ko-KR" sz="2100" b="1" dirty="0">
                    <a:solidFill>
                      <a:srgbClr val="FF0000"/>
                    </a:solidFill>
                    <a:latin typeface="Bell Gothic Std Black" panose="020B0706020202040204" pitchFamily="34" charset="0"/>
                  </a:rPr>
                  <a:t>Nozzle</a:t>
                </a:r>
                <a:endParaRPr lang="en-US" altLang="ko-KR" sz="2000" dirty="0">
                  <a:latin typeface="Bell Gothic Std Black" panose="020B0706020202040204" pitchFamily="34" charset="0"/>
                </a:endParaRPr>
              </a:p>
            </p:txBody>
          </p:sp>
        </p:grpSp>
        <p:grpSp>
          <p:nvGrpSpPr>
            <p:cNvPr id="126" name="Group 121">
              <a:extLst>
                <a:ext uri="{FF2B5EF4-FFF2-40B4-BE49-F238E27FC236}">
                  <a16:creationId xmlns:a16="http://schemas.microsoft.com/office/drawing/2014/main" id="{5CAEAEDE-3454-450A-8EB9-6F62B9900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7" y="1300"/>
              <a:ext cx="334" cy="135"/>
              <a:chOff x="2933" y="1480"/>
              <a:chExt cx="334" cy="135"/>
            </a:xfrm>
          </p:grpSpPr>
          <p:sp>
            <p:nvSpPr>
              <p:cNvPr id="127" name="Rectangle 122">
                <a:extLst>
                  <a:ext uri="{FF2B5EF4-FFF2-40B4-BE49-F238E27FC236}">
                    <a16:creationId xmlns:a16="http://schemas.microsoft.com/office/drawing/2014/main" id="{F01703DC-5056-4757-ACA6-6EEBD249D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1534"/>
                <a:ext cx="226" cy="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Freeform 123">
                <a:extLst>
                  <a:ext uri="{FF2B5EF4-FFF2-40B4-BE49-F238E27FC236}">
                    <a16:creationId xmlns:a16="http://schemas.microsoft.com/office/drawing/2014/main" id="{6F567860-08E3-4CC2-9A6F-2FC9B273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1480"/>
                <a:ext cx="126" cy="135"/>
              </a:xfrm>
              <a:custGeom>
                <a:avLst/>
                <a:gdLst>
                  <a:gd name="T0" fmla="*/ 0 w 126"/>
                  <a:gd name="T1" fmla="*/ 135 h 135"/>
                  <a:gd name="T2" fmla="*/ 126 w 126"/>
                  <a:gd name="T3" fmla="*/ 63 h 135"/>
                  <a:gd name="T4" fmla="*/ 0 w 126"/>
                  <a:gd name="T5" fmla="*/ 0 h 135"/>
                  <a:gd name="T6" fmla="*/ 0 w 126"/>
                  <a:gd name="T7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5">
                    <a:moveTo>
                      <a:pt x="0" y="135"/>
                    </a:moveTo>
                    <a:lnTo>
                      <a:pt x="126" y="63"/>
                    </a:lnTo>
                    <a:lnTo>
                      <a:pt x="0" y="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3DE138C-F6E9-4A97-B6A3-F56D07F586AB}"/>
              </a:ext>
            </a:extLst>
          </p:cNvPr>
          <p:cNvGrpSpPr/>
          <p:nvPr/>
        </p:nvGrpSpPr>
        <p:grpSpPr>
          <a:xfrm>
            <a:off x="6804652" y="3314262"/>
            <a:ext cx="1310029" cy="1208659"/>
            <a:chOff x="5280651" y="3107809"/>
            <a:chExt cx="1310029" cy="1208659"/>
          </a:xfrm>
        </p:grpSpPr>
        <p:sp>
          <p:nvSpPr>
            <p:cNvPr id="11" name="Line 4">
              <a:extLst>
                <a:ext uri="{FF2B5EF4-FFF2-40B4-BE49-F238E27FC236}">
                  <a16:creationId xmlns:a16="http://schemas.microsoft.com/office/drawing/2014/main" id="{07B70AF8-E3B2-405F-AD50-E86FFA3FF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23251" y="3466248"/>
              <a:ext cx="283686" cy="39365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Line 68">
              <a:extLst>
                <a:ext uri="{FF2B5EF4-FFF2-40B4-BE49-F238E27FC236}">
                  <a16:creationId xmlns:a16="http://schemas.microsoft.com/office/drawing/2014/main" id="{25678B85-B5A1-4E01-A427-E0E3F39F5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0651" y="3868916"/>
              <a:ext cx="761338" cy="44755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2" name="Line 4">
              <a:extLst>
                <a:ext uri="{FF2B5EF4-FFF2-40B4-BE49-F238E27FC236}">
                  <a16:creationId xmlns:a16="http://schemas.microsoft.com/office/drawing/2014/main" id="{66B8F12A-632D-402C-AE12-230813ADD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59465" y="3107809"/>
              <a:ext cx="331215" cy="42159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5B5C8C4-9EEB-44FD-BCC7-CDA273460878}"/>
              </a:ext>
            </a:extLst>
          </p:cNvPr>
          <p:cNvGrpSpPr/>
          <p:nvPr/>
        </p:nvGrpSpPr>
        <p:grpSpPr>
          <a:xfrm>
            <a:off x="7403331" y="4012987"/>
            <a:ext cx="207637" cy="213874"/>
            <a:chOff x="5879330" y="3806535"/>
            <a:chExt cx="207637" cy="213874"/>
          </a:xfrm>
        </p:grpSpPr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EED44D-0981-4A88-B88D-A0028396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936" y="3842180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560A379A-5BF6-4CDC-B9B7-3A610DB71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330" y="3806535"/>
              <a:ext cx="173031" cy="178229"/>
            </a:xfrm>
            <a:custGeom>
              <a:avLst/>
              <a:gdLst>
                <a:gd name="T0" fmla="*/ 45 w 90"/>
                <a:gd name="T1" fmla="*/ 0 h 90"/>
                <a:gd name="T2" fmla="*/ 90 w 90"/>
                <a:gd name="T3" fmla="*/ 45 h 90"/>
                <a:gd name="T4" fmla="*/ 45 w 90"/>
                <a:gd name="T5" fmla="*/ 90 h 90"/>
                <a:gd name="T6" fmla="*/ 0 w 90"/>
                <a:gd name="T7" fmla="*/ 45 h 90"/>
                <a:gd name="T8" fmla="*/ 45 w 9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DE803D62-E128-442D-909C-51C00C427B9F}"/>
              </a:ext>
            </a:extLst>
          </p:cNvPr>
          <p:cNvSpPr>
            <a:spLocks/>
          </p:cNvSpPr>
          <p:nvPr/>
        </p:nvSpPr>
        <p:spPr bwMode="auto">
          <a:xfrm>
            <a:off x="7680181" y="3531769"/>
            <a:ext cx="244167" cy="249520"/>
          </a:xfrm>
          <a:custGeom>
            <a:avLst/>
            <a:gdLst>
              <a:gd name="T0" fmla="*/ 63 w 127"/>
              <a:gd name="T1" fmla="*/ 0 h 126"/>
              <a:gd name="T2" fmla="*/ 127 w 127"/>
              <a:gd name="T3" fmla="*/ 63 h 126"/>
              <a:gd name="T4" fmla="*/ 63 w 127"/>
              <a:gd name="T5" fmla="*/ 126 h 126"/>
              <a:gd name="T6" fmla="*/ 0 w 127"/>
              <a:gd name="T7" fmla="*/ 63 h 126"/>
              <a:gd name="T8" fmla="*/ 63 w 127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26">
                <a:moveTo>
                  <a:pt x="63" y="0"/>
                </a:moveTo>
                <a:lnTo>
                  <a:pt x="127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F405FCB-13A9-4AC2-B11C-D49F447D952A}"/>
              </a:ext>
            </a:extLst>
          </p:cNvPr>
          <p:cNvGrpSpPr/>
          <p:nvPr/>
        </p:nvGrpSpPr>
        <p:grpSpPr>
          <a:xfrm>
            <a:off x="8126782" y="2464375"/>
            <a:ext cx="593510" cy="837556"/>
            <a:chOff x="6602782" y="2257923"/>
            <a:chExt cx="593510" cy="837556"/>
          </a:xfrm>
        </p:grpSpPr>
        <p:sp>
          <p:nvSpPr>
            <p:cNvPr id="214" name="Line 4">
              <a:extLst>
                <a:ext uri="{FF2B5EF4-FFF2-40B4-BE49-F238E27FC236}">
                  <a16:creationId xmlns:a16="http://schemas.microsoft.com/office/drawing/2014/main" id="{1C547568-0DDF-42B2-B689-D4E9643C3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2782" y="2673886"/>
              <a:ext cx="331215" cy="42159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Line 4">
              <a:extLst>
                <a:ext uri="{FF2B5EF4-FFF2-40B4-BE49-F238E27FC236}">
                  <a16:creationId xmlns:a16="http://schemas.microsoft.com/office/drawing/2014/main" id="{2BCDBD76-9BFC-4B68-A81C-A23181CA7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0216" y="2257923"/>
              <a:ext cx="296076" cy="45645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6" name="Line 4">
            <a:extLst>
              <a:ext uri="{FF2B5EF4-FFF2-40B4-BE49-F238E27FC236}">
                <a16:creationId xmlns:a16="http://schemas.microsoft.com/office/drawing/2014/main" id="{E3AA8A6F-B335-4618-AB6F-1E301B137B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19878" y="1797336"/>
            <a:ext cx="937055" cy="695384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E6857BE-5CDD-4644-B176-525D979FC694}"/>
              </a:ext>
            </a:extLst>
          </p:cNvPr>
          <p:cNvSpPr>
            <a:spLocks/>
          </p:cNvSpPr>
          <p:nvPr/>
        </p:nvSpPr>
        <p:spPr bwMode="auto">
          <a:xfrm>
            <a:off x="8287713" y="2781227"/>
            <a:ext cx="242244" cy="249520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09B216C2-89E7-449B-928B-112BF12ACE1A}"/>
              </a:ext>
            </a:extLst>
          </p:cNvPr>
          <p:cNvSpPr>
            <a:spLocks/>
          </p:cNvSpPr>
          <p:nvPr/>
        </p:nvSpPr>
        <p:spPr bwMode="auto">
          <a:xfrm>
            <a:off x="7993559" y="3175311"/>
            <a:ext cx="242244" cy="249520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BD443C48-294D-43E2-8418-BB65FF0228B7}"/>
              </a:ext>
            </a:extLst>
          </p:cNvPr>
          <p:cNvSpPr>
            <a:spLocks/>
          </p:cNvSpPr>
          <p:nvPr/>
        </p:nvSpPr>
        <p:spPr bwMode="auto">
          <a:xfrm>
            <a:off x="8599169" y="2335655"/>
            <a:ext cx="242244" cy="249520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194" name="Picture 2" descr="https://latinenergydance.com/wp-content/uploads/2017/03/Summer-Sun-cartoon-vector-materials-download-1.jpg">
            <a:extLst>
              <a:ext uri="{FF2B5EF4-FFF2-40B4-BE49-F238E27FC236}">
                <a16:creationId xmlns:a16="http://schemas.microsoft.com/office/drawing/2014/main" id="{B228C6B5-EC9F-479D-8A2A-E375ED56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8" b="96224" l="9444" r="94941">
                        <a14:foregroundMark x1="85329" y1="86294" x2="84654" y2="89790"/>
                        <a14:foregroundMark x1="82293" y1="87832" x2="86509" y2="96224"/>
                        <a14:foregroundMark x1="9612" y1="49231" x2="10793" y2="52727"/>
                        <a14:foregroundMark x1="30523" y1="8252" x2="32884" y2="11748"/>
                        <a14:foregroundMark x1="28162" y1="13147" x2="49073" y2="21538"/>
                        <a14:foregroundMark x1="28162" y1="3776" x2="28162" y2="3776"/>
                        <a14:foregroundMark x1="81113" y1="6294" x2="81113" y2="13706"/>
                        <a14:foregroundMark x1="93086" y1="25455" x2="93086" y2="25455"/>
                        <a14:foregroundMark x1="93592" y1="30490" x2="93592" y2="30490"/>
                        <a14:foregroundMark x1="94266" y1="33846" x2="93592" y2="35385"/>
                        <a14:foregroundMark x1="94941" y1="26993" x2="89545" y2="33846"/>
                        <a14:foregroundMark x1="79933" y1="2238" x2="80607" y2="3776"/>
                        <a14:foregroundMark x1="94266" y1="80420" x2="92411" y2="88252"/>
                        <a14:foregroundMark x1="86509" y1="63497" x2="86509" y2="63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786" y="926238"/>
            <a:ext cx="1598914" cy="19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Rectangle 120">
            <a:extLst>
              <a:ext uri="{FF2B5EF4-FFF2-40B4-BE49-F238E27FC236}">
                <a16:creationId xmlns:a16="http://schemas.microsoft.com/office/drawing/2014/main" id="{12DE38FE-CAE8-4BD3-B25D-C495AB0B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853" y="2905988"/>
            <a:ext cx="1319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2100" b="1" dirty="0">
                <a:solidFill>
                  <a:srgbClr val="FF0000"/>
                </a:solidFill>
                <a:latin typeface="Bell Gothic Std Black" panose="020B0706020202040204" pitchFamily="34" charset="0"/>
              </a:rPr>
              <a:t>Surface of the Sun</a:t>
            </a:r>
            <a:endParaRPr lang="en-US" altLang="ko-KR" sz="2000" dirty="0">
              <a:latin typeface="Bell Gothic Std Black" panose="020B0706020202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53894D4-CDCA-420C-940D-21E72795EB0A}"/>
                  </a:ext>
                </a:extLst>
              </p:cNvPr>
              <p:cNvSpPr txBox="1"/>
              <p:nvPr/>
            </p:nvSpPr>
            <p:spPr>
              <a:xfrm>
                <a:off x="2997464" y="1584790"/>
                <a:ext cx="3441968" cy="1668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𝑷𝒐𝒘𝒆𝒓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 ~ </m:t>
                      </m:r>
                      <m:f>
                        <m:fPr>
                          <m:type m:val="skw"/>
                          <m:ctrlPr>
                            <a:rPr lang="en-US" altLang="ko-KR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altLang="ko-KR" sz="2800" b="1" dirty="0"/>
              </a:p>
              <a:p>
                <a:r>
                  <a:rPr lang="en-US" altLang="ko-KR" b="1" dirty="0"/>
                  <a:t> C: capacitance </a:t>
                </a:r>
              </a:p>
              <a:p>
                <a:r>
                  <a:rPr lang="en-US" altLang="ko-KR" b="1" dirty="0"/>
                  <a:t> V: supply voltage</a:t>
                </a:r>
              </a:p>
              <a:p>
                <a:r>
                  <a:rPr lang="en-US" altLang="ko-KR" b="1" dirty="0"/>
                  <a:t> A: activity factor</a:t>
                </a:r>
              </a:p>
              <a:p>
                <a:r>
                  <a:rPr lang="en-US" altLang="ko-KR" b="1" dirty="0"/>
                  <a:t> F: clock frequency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53894D4-CDCA-420C-940D-21E72795E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464" y="1584790"/>
                <a:ext cx="3441968" cy="1668149"/>
              </a:xfrm>
              <a:prstGeom prst="rect">
                <a:avLst/>
              </a:prstGeom>
              <a:blipFill>
                <a:blip r:embed="rId5"/>
                <a:stretch>
                  <a:fillRect l="-2952" t="-54135" r="-738" b="-15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6" grpId="0" animBg="1"/>
      <p:bldP spid="14" grpId="0" animBg="1"/>
      <p:bldP spid="13" grpId="0" animBg="1"/>
      <p:bldP spid="15" grpId="0" animBg="1"/>
      <p:bldP spid="2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93E-CBB2-42DC-8FF3-E6FD25AD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Thermal map</a:t>
            </a:r>
            <a:r>
              <a:rPr lang="et-EE" altLang="ko-KR" dirty="0"/>
              <a:t>: </a:t>
            </a:r>
            <a:r>
              <a:rPr lang="en-US" altLang="ko-KR" dirty="0"/>
              <a:t>1.5 GHz Itanium-2</a:t>
            </a:r>
            <a:endParaRPr lang="ko-KR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353C3BE-108F-0489-6D76-BB4C5D191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Source: Intel Corporation and Prof. V. </a:t>
            </a:r>
            <a:r>
              <a:rPr lang="en-US" altLang="ko-KR" dirty="0" err="1"/>
              <a:t>Oklobdzija</a:t>
            </a:r>
            <a:endParaRPr lang="en-US" altLang="ko-KR" dirty="0"/>
          </a:p>
        </p:txBody>
      </p:sp>
      <p:pic>
        <p:nvPicPr>
          <p:cNvPr id="144" name="Picture 2">
            <a:extLst>
              <a:ext uri="{FF2B5EF4-FFF2-40B4-BE49-F238E27FC236}">
                <a16:creationId xmlns:a16="http://schemas.microsoft.com/office/drawing/2014/main" id="{07B74E7F-922B-4D9F-8B3B-826D4D85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9"/>
          <a:stretch>
            <a:fillRect/>
          </a:stretch>
        </p:blipFill>
        <p:spPr bwMode="auto">
          <a:xfrm>
            <a:off x="2038350" y="1096963"/>
            <a:ext cx="5449888" cy="466407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3">
            <a:extLst>
              <a:ext uri="{FF2B5EF4-FFF2-40B4-BE49-F238E27FC236}">
                <a16:creationId xmlns:a16="http://schemas.microsoft.com/office/drawing/2014/main" id="{9CD786C1-FD98-42AA-8CBE-4B1C34C20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038" y="3158531"/>
            <a:ext cx="1755096" cy="87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91440" rIns="0" bIns="0">
            <a:spAutoFit/>
          </a:bodyPr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ko-KR" sz="3200" b="1" dirty="0">
                <a:latin typeface="Bell Gothic Std Black" panose="020B0706020202040204" pitchFamily="34" charset="0"/>
              </a:rPr>
              <a:t>Execution </a:t>
            </a: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ko-KR" sz="3200" b="1" dirty="0">
                <a:latin typeface="Bell Gothic Std Black" panose="020B0706020202040204" pitchFamily="34" charset="0"/>
              </a:rPr>
              <a:t>core</a:t>
            </a:r>
          </a:p>
        </p:txBody>
      </p:sp>
      <p:sp>
        <p:nvSpPr>
          <p:cNvPr id="146" name="Rectangle 4">
            <a:extLst>
              <a:ext uri="{FF2B5EF4-FFF2-40B4-BE49-F238E27FC236}">
                <a16:creationId xmlns:a16="http://schemas.microsoft.com/office/drawing/2014/main" id="{B4A46146-4FCB-48CB-8067-E4CF5DA22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381" y="4783138"/>
            <a:ext cx="8608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ko-KR" sz="2800" b="1" i="1" dirty="0">
                <a:latin typeface="Bell Gothic Std Black" panose="020B0706020202040204" pitchFamily="34" charset="0"/>
              </a:rPr>
              <a:t>120</a:t>
            </a:r>
            <a:r>
              <a:rPr lang="en-US" altLang="ko-KR" sz="2800" b="1" i="1" baseline="30000" dirty="0">
                <a:latin typeface="Bell Gothic Std Black" panose="020B0706020202040204" pitchFamily="34" charset="0"/>
              </a:rPr>
              <a:t>o</a:t>
            </a:r>
            <a:r>
              <a:rPr lang="en-US" altLang="ko-KR" sz="2800" b="1" i="1" dirty="0">
                <a:latin typeface="Bell Gothic Std Black" panose="020B0706020202040204" pitchFamily="34" charset="0"/>
              </a:rPr>
              <a:t>C</a:t>
            </a:r>
          </a:p>
        </p:txBody>
      </p:sp>
      <p:sp>
        <p:nvSpPr>
          <p:cNvPr id="147" name="Rectangle 5">
            <a:extLst>
              <a:ext uri="{FF2B5EF4-FFF2-40B4-BE49-F238E27FC236}">
                <a16:creationId xmlns:a16="http://schemas.microsoft.com/office/drawing/2014/main" id="{9205DDA2-2B75-4AE1-8677-8015517B5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8" y="2909888"/>
            <a:ext cx="2106612" cy="2765425"/>
          </a:xfrm>
          <a:prstGeom prst="rect">
            <a:avLst/>
          </a:prstGeom>
          <a:noFill/>
          <a:ln w="762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8" name="Rectangle 6">
            <a:extLst>
              <a:ext uri="{FF2B5EF4-FFF2-40B4-BE49-F238E27FC236}">
                <a16:creationId xmlns:a16="http://schemas.microsoft.com/office/drawing/2014/main" id="{18C1A28D-5739-48DF-BD59-29F5846A2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672" y="1671637"/>
            <a:ext cx="1017907" cy="32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ko-KR" sz="3200" b="1" dirty="0">
                <a:latin typeface="Bell Gothic Std Black" panose="020B0706020202040204" pitchFamily="34" charset="0"/>
              </a:rPr>
              <a:t>Cache</a:t>
            </a:r>
          </a:p>
        </p:txBody>
      </p:sp>
      <p:sp>
        <p:nvSpPr>
          <p:cNvPr id="149" name="Text Box 7">
            <a:extLst>
              <a:ext uri="{FF2B5EF4-FFF2-40B4-BE49-F238E27FC236}">
                <a16:creationId xmlns:a16="http://schemas.microsoft.com/office/drawing/2014/main" id="{4D21EA79-B333-4C74-8B49-B788964F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2316277"/>
            <a:ext cx="666750" cy="593496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2880" rIns="0" anchor="ctr" anchorCtr="1">
            <a:spAutoFit/>
          </a:bodyPr>
          <a:lstStyle/>
          <a:p>
            <a:pPr algn="ctr"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ko-KR" sz="2400" b="1">
                <a:solidFill>
                  <a:schemeClr val="bg2"/>
                </a:solidFill>
                <a:latin typeface="Arial Narrow" panose="020B0606020202030204" pitchFamily="34" charset="0"/>
              </a:rPr>
              <a:t>Temp</a:t>
            </a:r>
          </a:p>
          <a:p>
            <a:pPr algn="ctr"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ko-KR" b="1">
                <a:solidFill>
                  <a:schemeClr val="bg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b="1" baseline="30000">
                <a:solidFill>
                  <a:schemeClr val="bg2"/>
                </a:solidFill>
                <a:latin typeface="Arial Narrow" panose="020B0606020202030204" pitchFamily="34" charset="0"/>
              </a:rPr>
              <a:t>o</a:t>
            </a:r>
            <a:r>
              <a:rPr lang="en-US" altLang="ko-KR" b="1">
                <a:solidFill>
                  <a:schemeClr val="bg2"/>
                </a:solidFill>
                <a:latin typeface="Arial Narrow" panose="020B0606020202030204" pitchFamily="34" charset="0"/>
              </a:rPr>
              <a:t>C)</a:t>
            </a:r>
          </a:p>
        </p:txBody>
      </p:sp>
      <p:pic>
        <p:nvPicPr>
          <p:cNvPr id="150" name="Picture 8">
            <a:extLst>
              <a:ext uri="{FF2B5EF4-FFF2-40B4-BE49-F238E27FC236}">
                <a16:creationId xmlns:a16="http://schemas.microsoft.com/office/drawing/2014/main" id="{5559F5B8-7AB2-4A2F-9A03-9CE29AB5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1235076"/>
            <a:ext cx="2527300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0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6" grpId="1" build="allAtOnce"/>
      <p:bldP spid="147" grpId="0" animBg="1"/>
      <p:bldP spid="1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8699-8F9D-49B5-989E-706F2A03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Result</a:t>
            </a:r>
            <a:endParaRPr lang="ko-KR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162A49-4870-DB3A-1AD1-C6CBF9673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 descr="C:\Documents and Settings\user\My Documents\KU\선도교사교육\CPU_Eggs.jpg">
            <a:extLst>
              <a:ext uri="{FF2B5EF4-FFF2-40B4-BE49-F238E27FC236}">
                <a16:creationId xmlns:a16="http://schemas.microsoft.com/office/drawing/2014/main" id="{71CEC3C4-9C9F-4EE2-83B8-3C4DEBEE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059" l="0" r="96706">
                        <a14:foregroundMark x1="57412" y1="8000" x2="60706" y2="7529"/>
                        <a14:foregroundMark x1="59294" y1="4000" x2="59294" y2="4000"/>
                        <a14:foregroundMark x1="15765" y1="28471" x2="21647" y2="36235"/>
                        <a14:foregroundMark x1="22588" y1="24941" x2="23294" y2="26118"/>
                        <a14:foregroundMark x1="24235" y1="24235" x2="24235" y2="24235"/>
                        <a14:foregroundMark x1="23529" y1="24000" x2="24471" y2="23294"/>
                        <a14:foregroundMark x1="21176" y1="24941" x2="21176" y2="24941"/>
                        <a14:foregroundMark x1="12235" y1="27529" x2="15529" y2="29647"/>
                        <a14:foregroundMark x1="12235" y1="25647" x2="12235" y2="25647"/>
                        <a14:foregroundMark x1="9176" y1="27529" x2="9176" y2="27529"/>
                        <a14:foregroundMark x1="6353" y1="27529" x2="6353" y2="27529"/>
                        <a14:foregroundMark x1="4706" y1="28235" x2="2588" y2="29176"/>
                        <a14:foregroundMark x1="3059" y1="29176" x2="235" y2="30588"/>
                        <a14:foregroundMark x1="40235" y1="85882" x2="47529" y2="92471"/>
                        <a14:foregroundMark x1="36000" y1="88235" x2="39529" y2="92941"/>
                        <a14:foregroundMark x1="31294" y1="85176" x2="35529" y2="90118"/>
                        <a14:foregroundMark x1="37882" y1="90588" x2="40941" y2="94353"/>
                        <a14:foregroundMark x1="37412" y1="91059" x2="40706" y2="95059"/>
                        <a14:foregroundMark x1="94118" y1="52941" x2="90353" y2="57176"/>
                        <a14:foregroundMark x1="83765" y1="39294" x2="82824" y2="41176"/>
                        <a14:foregroundMark x1="79294" y1="40235" x2="79294" y2="40235"/>
                        <a14:foregroundMark x1="94353" y1="31529" x2="90353" y2="33176"/>
                        <a14:foregroundMark x1="96706" y1="32235" x2="96706" y2="32235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21711" y="1726064"/>
            <a:ext cx="4619625" cy="461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998C-70C5-404E-B738-14FA3EF5C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Getting a higher frequency to follow up the expectation of such a performance trend is </a:t>
            </a:r>
            <a:r>
              <a:rPr lang="en-US" altLang="ko-KR" sz="2800" b="1" i="1" dirty="0">
                <a:solidFill>
                  <a:srgbClr val="C00000"/>
                </a:solidFill>
              </a:rPr>
              <a:t>non-trivial</a:t>
            </a:r>
          </a:p>
          <a:p>
            <a:r>
              <a:rPr lang="en-US" altLang="ko-KR" sz="2800" dirty="0"/>
              <a:t> </a:t>
            </a:r>
            <a:r>
              <a:rPr lang="en-US" altLang="ko-KR" sz="2800" b="1" dirty="0">
                <a:solidFill>
                  <a:srgbClr val="143197"/>
                </a:solidFill>
              </a:rPr>
              <a:t>Architectural solutions </a:t>
            </a:r>
            <a:r>
              <a:rPr lang="en-US" altLang="ko-KR" sz="2800" dirty="0"/>
              <a:t>help CPUs get higher performance: </a:t>
            </a:r>
            <a:r>
              <a:rPr lang="en-US" altLang="ko-KR" sz="2800" i="1" dirty="0"/>
              <a:t>we will learn the answers for the below questions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9225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80DB-4974-4DB4-B6AB-80EA3931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Architectural solutions</a:t>
            </a:r>
            <a:endParaRPr lang="ko-KR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A9E5DD6-56CF-D222-0320-75CA41F1A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Source:</a:t>
            </a:r>
            <a:r>
              <a:rPr lang="zh-CN" altLang="en-US" dirty="0"/>
              <a:t> </a:t>
            </a:r>
            <a:r>
              <a:rPr lang="en-CA" altLang="zh-CN" dirty="0"/>
              <a:t>*Die photo credit: Intel </a:t>
            </a:r>
            <a:r>
              <a:rPr lang="en-CA" altLang="zh-CN" dirty="0" err="1"/>
              <a:t>WikiChips</a:t>
            </a:r>
            <a:endParaRPr lang="en-CA" altLang="zh-CN" dirty="0"/>
          </a:p>
        </p:txBody>
      </p:sp>
      <p:pic>
        <p:nvPicPr>
          <p:cNvPr id="4" name="Picture 2" descr="skylake core die.png">
            <a:extLst>
              <a:ext uri="{FF2B5EF4-FFF2-40B4-BE49-F238E27FC236}">
                <a16:creationId xmlns:a16="http://schemas.microsoft.com/office/drawing/2014/main" id="{BF07997B-CEFE-439A-801E-9BE345FB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22" y="2162356"/>
            <a:ext cx="3882829" cy="23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8C151EC-8DCC-46EA-9574-3DA8F757036A}"/>
              </a:ext>
            </a:extLst>
          </p:cNvPr>
          <p:cNvSpPr txBox="1">
            <a:spLocks/>
          </p:cNvSpPr>
          <p:nvPr/>
        </p:nvSpPr>
        <p:spPr>
          <a:xfrm>
            <a:off x="6285975" y="1732277"/>
            <a:ext cx="3882830" cy="3335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How can we </a:t>
            </a:r>
            <a:r>
              <a:rPr lang="en-US" altLang="ko-KR" b="1" i="1" dirty="0">
                <a:solidFill>
                  <a:srgbClr val="143197"/>
                </a:solidFill>
              </a:rPr>
              <a:t>improve the performance </a:t>
            </a:r>
            <a:r>
              <a:rPr lang="en-US" altLang="ko-KR" dirty="0"/>
              <a:t>at a same or similar clock frequency?</a:t>
            </a:r>
          </a:p>
          <a:p>
            <a:r>
              <a:rPr lang="en-US" altLang="ko-KR" dirty="0"/>
              <a:t> How can we </a:t>
            </a:r>
            <a:r>
              <a:rPr lang="en-US" altLang="ko-KR" b="1" i="1" dirty="0">
                <a:solidFill>
                  <a:srgbClr val="143197"/>
                </a:solidFill>
              </a:rPr>
              <a:t>schedule instructions</a:t>
            </a:r>
            <a:r>
              <a:rPr lang="en-US" altLang="ko-KR" dirty="0"/>
              <a:t> to improve the performance over hardware?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8056E-CC17-4AE1-9BDC-441D79DCF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046" y="2551088"/>
            <a:ext cx="1303605" cy="646331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8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Execution 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F8A19-369E-4957-A5DF-1C3BC804EDF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961064" y="2647104"/>
            <a:ext cx="1338828" cy="369332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8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L2 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970F7-A695-4BA9-83EB-29DEA1E44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414" y="3637227"/>
            <a:ext cx="729800" cy="369332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8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L1 I$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C83B4-F2F5-47E3-9EC3-55EC19A75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429" y="2222841"/>
            <a:ext cx="946052" cy="369332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8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L1 D$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742BB-1587-4284-AA2B-FFDB69AC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746" y="3346208"/>
            <a:ext cx="1487755" cy="92333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8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Instruction Scheduling Retirement</a:t>
            </a:r>
          </a:p>
        </p:txBody>
      </p:sp>
    </p:spTree>
    <p:extLst>
      <p:ext uri="{BB962C8B-B14F-4D97-AF65-F5344CB8AC3E}">
        <p14:creationId xmlns:p14="http://schemas.microsoft.com/office/powerpoint/2010/main" val="16822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Inside a Modern Processor Chip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ym typeface="+mn-ea"/>
              </a:rPr>
              <a:t>Intel Coffee Lake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2A84F26-1071-F63B-FB30-D2821AE7DF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34" y="1587608"/>
            <a:ext cx="80962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6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981E-CA1B-4AD1-907B-1F3D40E9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Multi-Core Systems</a:t>
            </a:r>
            <a:endParaRPr lang="ko-KR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22911B8-E495-DCD3-5E8A-1888ED862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그룹 6">
            <a:extLst>
              <a:ext uri="{FF2B5EF4-FFF2-40B4-BE49-F238E27FC236}">
                <a16:creationId xmlns:a16="http://schemas.microsoft.com/office/drawing/2014/main" id="{8C318452-8419-4A2F-8D1D-7242B0F92918}"/>
              </a:ext>
            </a:extLst>
          </p:cNvPr>
          <p:cNvGrpSpPr/>
          <p:nvPr/>
        </p:nvGrpSpPr>
        <p:grpSpPr>
          <a:xfrm>
            <a:off x="2006601" y="1884728"/>
            <a:ext cx="1235075" cy="1601788"/>
            <a:chOff x="901700" y="2564178"/>
            <a:chExt cx="1235075" cy="1601788"/>
          </a:xfrm>
        </p:grpSpPr>
        <p:sp>
          <p:nvSpPr>
            <p:cNvPr id="6" name="Rounded Rectangle 27">
              <a:extLst>
                <a:ext uri="{FF2B5EF4-FFF2-40B4-BE49-F238E27FC236}">
                  <a16:creationId xmlns:a16="http://schemas.microsoft.com/office/drawing/2014/main" id="{A40B0F59-2716-4CA3-987B-99417D3E2E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5169" y="2755472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76B93-2D7A-4B94-941F-4F8AA19CC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3173778"/>
              <a:ext cx="1235075" cy="430213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200" b="1" dirty="0">
                  <a:solidFill>
                    <a:srgbClr val="FFFFFF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rPr>
                <a:t>CORE 0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1B5147-6C8E-4A94-8539-4B0B3AC41120}"/>
              </a:ext>
            </a:extLst>
          </p:cNvPr>
          <p:cNvGrpSpPr/>
          <p:nvPr/>
        </p:nvGrpSpPr>
        <p:grpSpPr>
          <a:xfrm>
            <a:off x="3860801" y="1908540"/>
            <a:ext cx="1234633" cy="1601788"/>
            <a:chOff x="901700" y="2564178"/>
            <a:chExt cx="1234633" cy="1601788"/>
          </a:xfrm>
        </p:grpSpPr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606A909E-AA04-4AD7-ACDF-5B60130595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5169" y="2755472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0F8F8-509F-4666-AF2B-18ACA07E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3173778"/>
              <a:ext cx="1234633" cy="430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200" b="1" dirty="0">
                  <a:solidFill>
                    <a:srgbClr val="FFFFFF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rPr>
                <a:t>CORE 1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AFA1F6-B790-43B9-AEC9-BA984F1989CA}"/>
              </a:ext>
            </a:extLst>
          </p:cNvPr>
          <p:cNvGrpSpPr/>
          <p:nvPr/>
        </p:nvGrpSpPr>
        <p:grpSpPr>
          <a:xfrm>
            <a:off x="2006601" y="3900054"/>
            <a:ext cx="1234633" cy="1601788"/>
            <a:chOff x="901700" y="2564178"/>
            <a:chExt cx="1234633" cy="1601788"/>
          </a:xfrm>
        </p:grpSpPr>
        <p:sp>
          <p:nvSpPr>
            <p:cNvPr id="12" name="Rounded Rectangle 27">
              <a:extLst>
                <a:ext uri="{FF2B5EF4-FFF2-40B4-BE49-F238E27FC236}">
                  <a16:creationId xmlns:a16="http://schemas.microsoft.com/office/drawing/2014/main" id="{F77F17B2-0F98-4D02-8EA9-B0C50771AE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5169" y="2755472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228D61-455A-4D81-8556-C50E99C05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3173778"/>
              <a:ext cx="1234633" cy="430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200" b="1" dirty="0">
                  <a:solidFill>
                    <a:srgbClr val="FFFFFF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rPr>
                <a:t>CORE 2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5A36-3059-425A-A493-C348A215C962}"/>
              </a:ext>
            </a:extLst>
          </p:cNvPr>
          <p:cNvGrpSpPr/>
          <p:nvPr/>
        </p:nvGrpSpPr>
        <p:grpSpPr>
          <a:xfrm>
            <a:off x="3860801" y="3923866"/>
            <a:ext cx="1234633" cy="1601788"/>
            <a:chOff x="901700" y="2564178"/>
            <a:chExt cx="1234633" cy="1601788"/>
          </a:xfrm>
        </p:grpSpPr>
        <p:sp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BE4E752-9035-46B1-B786-0418829914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5169" y="2755472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354E1-10E9-48D0-8300-97BBB02EB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3173778"/>
              <a:ext cx="1234633" cy="430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200" b="1" dirty="0">
                  <a:solidFill>
                    <a:srgbClr val="FFFFFF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rPr>
                <a:t>CORE 3</a:t>
              </a: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7218E28-90C9-4583-B838-DC9EC9B7DAC4}"/>
              </a:ext>
            </a:extLst>
          </p:cNvPr>
          <p:cNvSpPr txBox="1">
            <a:spLocks/>
          </p:cNvSpPr>
          <p:nvPr/>
        </p:nvSpPr>
        <p:spPr>
          <a:xfrm>
            <a:off x="5429250" y="955589"/>
            <a:ext cx="5041040" cy="5305168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How can we </a:t>
            </a:r>
            <a:r>
              <a:rPr lang="en-US" altLang="ko-KR" b="1" i="1" dirty="0">
                <a:solidFill>
                  <a:srgbClr val="143197"/>
                </a:solidFill>
              </a:rPr>
              <a:t>inter-connect</a:t>
            </a:r>
            <a:r>
              <a:rPr lang="en-US" altLang="ko-KR" i="1" dirty="0"/>
              <a:t> </a:t>
            </a:r>
            <a:r>
              <a:rPr lang="en-US" altLang="ko-KR" dirty="0"/>
              <a:t>them cores? </a:t>
            </a:r>
          </a:p>
          <a:p>
            <a:r>
              <a:rPr lang="en-US" altLang="ko-KR" dirty="0"/>
              <a:t> Caches are now shared by multiple cores, how can we make them </a:t>
            </a:r>
            <a:r>
              <a:rPr lang="en-US" altLang="ko-KR" b="1" i="1" dirty="0">
                <a:solidFill>
                  <a:srgbClr val="143197"/>
                </a:solidFill>
              </a:rPr>
              <a:t>consistent and coherence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How can we </a:t>
            </a:r>
            <a:r>
              <a:rPr lang="en-US" altLang="ko-KR" b="1" i="1" dirty="0">
                <a:solidFill>
                  <a:srgbClr val="143197"/>
                </a:solidFill>
              </a:rPr>
              <a:t>schedule and synchronize</a:t>
            </a:r>
            <a:r>
              <a:rPr lang="en-US" altLang="ko-KR" i="1" dirty="0"/>
              <a:t> </a:t>
            </a:r>
            <a:r>
              <a:rPr lang="en-US" altLang="ko-KR" dirty="0"/>
              <a:t>threads across multiple cores?</a:t>
            </a:r>
          </a:p>
          <a:p>
            <a:r>
              <a:rPr lang="en-US" altLang="ko-KR" dirty="0"/>
              <a:t> Do we need to be aware of a </a:t>
            </a:r>
            <a:r>
              <a:rPr lang="en-US" altLang="ko-KR" b="1" i="1" dirty="0">
                <a:solidFill>
                  <a:srgbClr val="143197"/>
                </a:solidFill>
              </a:rPr>
              <a:t>cache affinity</a:t>
            </a:r>
            <a:r>
              <a:rPr lang="en-US" altLang="ko-KR" dirty="0"/>
              <a:t>, imposed by multiple cores?  </a:t>
            </a:r>
          </a:p>
        </p:txBody>
      </p:sp>
    </p:spTree>
    <p:extLst>
      <p:ext uri="{BB962C8B-B14F-4D97-AF65-F5344CB8AC3E}">
        <p14:creationId xmlns:p14="http://schemas.microsoft.com/office/powerpoint/2010/main" val="20885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981E-CA1B-4AD1-907B-1F3D40E9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Multi-Core Systems</a:t>
            </a:r>
            <a:endParaRPr lang="ko-KR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F81EB27-EF65-865A-2350-3613DF76C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37" descr="samsung-dimm-better.jpg">
            <a:extLst>
              <a:ext uri="{FF2B5EF4-FFF2-40B4-BE49-F238E27FC236}">
                <a16:creationId xmlns:a16="http://schemas.microsoft.com/office/drawing/2014/main" id="{0BDD8F8C-33B6-4933-B1C7-5FB1C646C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09822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48">
            <a:extLst>
              <a:ext uri="{FF2B5EF4-FFF2-40B4-BE49-F238E27FC236}">
                <a16:creationId xmlns:a16="http://schemas.microsoft.com/office/drawing/2014/main" id="{08C9E8E6-A807-4073-8F0C-54FABA8E65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1" y="3546634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2" descr="Image result for nvme ssd">
            <a:extLst>
              <a:ext uri="{FF2B5EF4-FFF2-40B4-BE49-F238E27FC236}">
                <a16:creationId xmlns:a16="http://schemas.microsoft.com/office/drawing/2014/main" id="{B74C018B-8970-4BD0-88BB-87722C1E2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37111" r="14616" b="37111"/>
          <a:stretch/>
        </p:blipFill>
        <p:spPr bwMode="auto">
          <a:xfrm rot="16200000">
            <a:off x="1733306" y="2883059"/>
            <a:ext cx="5328140" cy="147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48">
            <a:extLst>
              <a:ext uri="{FF2B5EF4-FFF2-40B4-BE49-F238E27FC236}">
                <a16:creationId xmlns:a16="http://schemas.microsoft.com/office/drawing/2014/main" id="{BDB60576-FA87-4254-99D1-808EE89856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7791" y="3546634"/>
            <a:ext cx="582984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31209-163A-4DA3-9393-4EC2FA7D7313}"/>
              </a:ext>
            </a:extLst>
          </p:cNvPr>
          <p:cNvSpPr txBox="1"/>
          <p:nvPr/>
        </p:nvSpPr>
        <p:spPr>
          <a:xfrm>
            <a:off x="3018274" y="30880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PCIe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B9D2B4B-FFAE-434D-A773-A5A2BBF8906A}"/>
              </a:ext>
            </a:extLst>
          </p:cNvPr>
          <p:cNvSpPr txBox="1">
            <a:spLocks/>
          </p:cNvSpPr>
          <p:nvPr/>
        </p:nvSpPr>
        <p:spPr>
          <a:xfrm>
            <a:off x="5457827" y="1770743"/>
            <a:ext cx="5012465" cy="291737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DRAM are also shared by all of the cores, what do have to </a:t>
            </a:r>
            <a:r>
              <a:rPr lang="en-US" altLang="ko-KR" b="1" i="1" dirty="0">
                <a:solidFill>
                  <a:srgbClr val="143197"/>
                </a:solidFill>
              </a:rPr>
              <a:t>handle large memory footprints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How can we make </a:t>
            </a:r>
            <a:r>
              <a:rPr lang="en-US" altLang="ko-KR" b="1" i="1" dirty="0">
                <a:solidFill>
                  <a:srgbClr val="143197"/>
                </a:solidFill>
              </a:rPr>
              <a:t>storage</a:t>
            </a:r>
            <a:r>
              <a:rPr lang="en-US" altLang="ko-KR" dirty="0"/>
              <a:t> performance follow up and </a:t>
            </a:r>
            <a:r>
              <a:rPr lang="en-US" altLang="ko-KR" b="1" i="1" dirty="0">
                <a:solidFill>
                  <a:srgbClr val="143197"/>
                </a:solidFill>
              </a:rPr>
              <a:t>sharable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19" y="2211255"/>
            <a:ext cx="5766373" cy="35571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Consumption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 of Datacenters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growth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slower</a:t>
            </a:r>
            <a:r>
              <a:rPr kumimoji="1" lang="zh-CN" altLang="en-US" sz="2400" baseline="30000" dirty="0"/>
              <a:t>*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(2010-2018)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>
                <a:solidFill>
                  <a:srgbClr val="FF0000"/>
                </a:solidFill>
              </a:rPr>
              <a:t>550%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compute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instances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>
                <a:solidFill>
                  <a:schemeClr val="accent2">
                    <a:lumMod val="50000"/>
                  </a:schemeClr>
                </a:solidFill>
              </a:rPr>
              <a:t>6%</a:t>
            </a:r>
            <a:r>
              <a:rPr kumimoji="1" lang="zh-CN" altLang="en-U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/>
              <a:t>increase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electricity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usage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8EB5DA2-832E-51CB-B3CE-13D6B20C7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69" y="1593113"/>
            <a:ext cx="5774031" cy="39049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57760" y="5808794"/>
            <a:ext cx="6033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aseline="30000" dirty="0"/>
              <a:t>*</a:t>
            </a:r>
            <a:r>
              <a:rPr lang="en-US" altLang="zh-CN" sz="1200" dirty="0" err="1"/>
              <a:t>Masanet</a:t>
            </a:r>
            <a:r>
              <a:rPr lang="en-US" altLang="zh-CN" sz="1200" dirty="0"/>
              <a:t>, Eric, Arman </a:t>
            </a:r>
            <a:r>
              <a:rPr lang="en-US" altLang="zh-CN" sz="1200" dirty="0" err="1"/>
              <a:t>Shehabi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Nuoa</a:t>
            </a:r>
            <a:r>
              <a:rPr lang="en-US" altLang="zh-CN" sz="1200" dirty="0"/>
              <a:t> Lei, Sarah Smith, and Jonathan </a:t>
            </a:r>
            <a:r>
              <a:rPr lang="en-US" altLang="zh-CN" sz="1200" dirty="0" err="1"/>
              <a:t>Koomey</a:t>
            </a:r>
            <a:r>
              <a:rPr lang="en-US" altLang="zh-CN" sz="1200" dirty="0"/>
              <a:t>, 2020,</a:t>
            </a:r>
          </a:p>
          <a:p>
            <a:r>
              <a:rPr lang="en-US" altLang="zh-CN" sz="1200" dirty="0"/>
              <a:t>Recalibrating Global Data Center Energy-Use Estimates. Science 367(6481): 984–986.</a:t>
            </a:r>
            <a:endParaRPr lang="zh-CN" altLang="zh-CN" sz="12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7137808" y="3300348"/>
            <a:ext cx="827052" cy="630381"/>
            <a:chOff x="7290486" y="3793792"/>
            <a:chExt cx="827052" cy="630381"/>
          </a:xfrm>
        </p:grpSpPr>
        <p:cxnSp>
          <p:nvCxnSpPr>
            <p:cNvPr id="9" name="直线箭头连接符 8"/>
            <p:cNvCxnSpPr/>
            <p:nvPr/>
          </p:nvCxnSpPr>
          <p:spPr>
            <a:xfrm>
              <a:off x="7290486" y="3880006"/>
              <a:ext cx="580768" cy="544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451971" y="3793792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550%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218241" y="3429000"/>
            <a:ext cx="500656" cy="687265"/>
            <a:chOff x="11043776" y="3921805"/>
            <a:chExt cx="500656" cy="687265"/>
          </a:xfrm>
        </p:grpSpPr>
        <p:cxnSp>
          <p:nvCxnSpPr>
            <p:cNvPr id="12" name="直线箭头连接符 11"/>
            <p:cNvCxnSpPr/>
            <p:nvPr/>
          </p:nvCxnSpPr>
          <p:spPr>
            <a:xfrm>
              <a:off x="11043776" y="3921805"/>
              <a:ext cx="114375" cy="687265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1077638" y="403790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6%</a:t>
              </a:r>
              <a:endParaRPr kumimoji="1"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6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0" indent="-534988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Jie Zhang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Ph.D. advisor, Boya Young Scholar, NSFC Excellent Overseas Young Scientists Fund, Intel Young Faculty Research Program, ACM SIGCSE Rising Star Award 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Assistant Professor, Peking University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KAIST, South Korea, Postdoctoral Researcher in Computer Science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Yonsei University, South Korea, Ph.D. in Computer Science</a:t>
            </a:r>
          </a:p>
          <a:p>
            <a:pPr marL="715963" lvl="1" indent="-449263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Web: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  <a:hlinkClick r:id="rId3"/>
              </a:rPr>
              <a:t>https://chaselab.wiki/</a:t>
            </a:r>
            <a:endParaRPr lang="en-US" altLang="zh-CN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Who Am I?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Thermal Consideration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A6BE4B8-AEA1-DEC2-5188-9694A4AB2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Image result for microsoft nat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52" y="1193152"/>
            <a:ext cx="3355520" cy="22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racksolutions.com/news/app/uploads/Lulea-Data-Ce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66" y="1193152"/>
            <a:ext cx="3355520" cy="22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数据中心 贵州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66" y="3596593"/>
            <a:ext cx="3355520" cy="25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d.ibtimes.co.uk/en/full/411504/portugal-telecom-covilha-data-centre-number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/>
          <a:stretch>
            <a:fillRect/>
          </a:stretch>
        </p:blipFill>
        <p:spPr bwMode="auto">
          <a:xfrm>
            <a:off x="5907152" y="3596593"/>
            <a:ext cx="3355520" cy="25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17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Techniques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  <a:r>
              <a:rPr kumimoji="1" lang="zh-CN" altLang="en-US" dirty="0"/>
              <a:t> 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73B2BCA-E964-A37C-8A28-DEF29B01B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1250078" y="985458"/>
            <a:ext cx="4047389" cy="2223257"/>
            <a:chOff x="1147961" y="1553639"/>
            <a:chExt cx="4028889" cy="2262478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3"/>
            <a:srcRect l="3851" t="18961" r="2905" b="6835"/>
            <a:stretch>
              <a:fillRect/>
            </a:stretch>
          </p:blipFill>
          <p:spPr>
            <a:xfrm>
              <a:off x="1147961" y="1553639"/>
              <a:ext cx="3991893" cy="1778994"/>
            </a:xfrm>
            <a:prstGeom prst="rect">
              <a:avLst/>
            </a:prstGeom>
          </p:spPr>
        </p:pic>
        <p:sp>
          <p:nvSpPr>
            <p:cNvPr id="80" name="文本框 79"/>
            <p:cNvSpPr txBox="1"/>
            <p:nvPr/>
          </p:nvSpPr>
          <p:spPr>
            <a:xfrm>
              <a:off x="1188258" y="3446784"/>
              <a:ext cx="398859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Transistor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Technology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Improvement</a:t>
              </a:r>
              <a:endParaRPr kumimoji="1" lang="zh-CN" altLang="en-US" b="1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228393" y="923446"/>
            <a:ext cx="5562788" cy="2425273"/>
            <a:chOff x="6124823" y="1612037"/>
            <a:chExt cx="5562788" cy="2425273"/>
          </a:xfrm>
        </p:grpSpPr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4"/>
            <a:srcRect l="3930" t="20019" r="3018" b="17283"/>
            <a:stretch>
              <a:fillRect/>
            </a:stretch>
          </p:blipFill>
          <p:spPr>
            <a:xfrm>
              <a:off x="6124823" y="1615293"/>
              <a:ext cx="2040504" cy="1155206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010" y="1612037"/>
              <a:ext cx="2264108" cy="1155206"/>
            </a:xfrm>
            <a:prstGeom prst="rect">
              <a:avLst/>
            </a:prstGeom>
          </p:spPr>
        </p:pic>
        <p:sp>
          <p:nvSpPr>
            <p:cNvPr id="84" name="文本框 83"/>
            <p:cNvSpPr txBox="1"/>
            <p:nvPr/>
          </p:nvSpPr>
          <p:spPr>
            <a:xfrm>
              <a:off x="6391421" y="2870752"/>
              <a:ext cx="2161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/>
                <a:t>Heterogeneous</a:t>
              </a:r>
              <a:r>
                <a:rPr kumimoji="1" lang="zh-CN" altLang="en-US" b="1" dirty="0"/>
                <a:t> </a:t>
              </a:r>
              <a:endParaRPr kumimoji="1" lang="en-US" altLang="zh-CN" b="1" dirty="0"/>
            </a:p>
            <a:p>
              <a:r>
                <a:rPr kumimoji="1" lang="en-US" altLang="zh-CN" b="1" dirty="0"/>
                <a:t>Computing</a:t>
              </a:r>
              <a:endParaRPr kumimoji="1" lang="zh-CN" altLang="en-US" b="1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165327" y="1915353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GPU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0962733" y="1915353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FPGA</a:t>
              </a: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 rotWithShape="1">
            <a:blip r:embed="rId6"/>
            <a:srcRect l="10425" t="9153" r="8857" b="8504"/>
            <a:stretch>
              <a:fillRect/>
            </a:stretch>
          </p:blipFill>
          <p:spPr>
            <a:xfrm>
              <a:off x="8303604" y="2843311"/>
              <a:ext cx="2063397" cy="1193999"/>
            </a:xfrm>
            <a:prstGeom prst="rect">
              <a:avLst/>
            </a:prstGeom>
          </p:spPr>
        </p:pic>
        <p:sp>
          <p:nvSpPr>
            <p:cNvPr id="88" name="文本框 87"/>
            <p:cNvSpPr txBox="1"/>
            <p:nvPr/>
          </p:nvSpPr>
          <p:spPr>
            <a:xfrm>
              <a:off x="10364914" y="3189459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Accelerator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38199" y="3447301"/>
            <a:ext cx="4302843" cy="1789982"/>
            <a:chOff x="838200" y="3973826"/>
            <a:chExt cx="4302843" cy="1740655"/>
          </a:xfrm>
        </p:grpSpPr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4756" y="3973826"/>
              <a:ext cx="1966287" cy="1065280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8200" y="4053795"/>
              <a:ext cx="2153464" cy="1211324"/>
            </a:xfrm>
            <a:prstGeom prst="rect">
              <a:avLst/>
            </a:prstGeom>
          </p:spPr>
        </p:pic>
        <p:sp>
          <p:nvSpPr>
            <p:cNvPr id="93" name="文本框 92"/>
            <p:cNvSpPr txBox="1"/>
            <p:nvPr/>
          </p:nvSpPr>
          <p:spPr>
            <a:xfrm>
              <a:off x="1651309" y="5345149"/>
              <a:ext cx="246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/>
                <a:t>New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Storage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Devices</a:t>
              </a:r>
              <a:r>
                <a:rPr kumimoji="1" lang="zh-CN" altLang="en-US" b="1" dirty="0"/>
                <a:t> 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625196" y="4671089"/>
            <a:ext cx="3660657" cy="1628112"/>
            <a:chOff x="4606625" y="5017807"/>
            <a:chExt cx="4038186" cy="1749894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9"/>
            <a:srcRect r="27854"/>
            <a:stretch>
              <a:fillRect/>
            </a:stretch>
          </p:blipFill>
          <p:spPr>
            <a:xfrm>
              <a:off x="4606625" y="5017807"/>
              <a:ext cx="1917343" cy="1380562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6051467" y="6398369"/>
              <a:ext cx="1150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/>
                <a:t>Cooling</a:t>
              </a:r>
              <a:endParaRPr kumimoji="1" lang="zh-CN" altLang="en-US" b="1" dirty="0"/>
            </a:p>
          </p:txBody>
        </p:sp>
        <p:pic>
          <p:nvPicPr>
            <p:cNvPr id="97" name="Picture 2" descr="Image result for microsoft natick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704" y="5017807"/>
              <a:ext cx="2018107" cy="134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组合 101"/>
          <p:cNvGrpSpPr/>
          <p:nvPr/>
        </p:nvGrpSpPr>
        <p:grpSpPr>
          <a:xfrm>
            <a:off x="8520492" y="3734217"/>
            <a:ext cx="2552357" cy="2203086"/>
            <a:chOff x="8692556" y="4130957"/>
            <a:chExt cx="2552357" cy="2203086"/>
          </a:xfrm>
        </p:grpSpPr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11"/>
            <a:srcRect r="21509" b="8616"/>
            <a:stretch>
              <a:fillRect/>
            </a:stretch>
          </p:blipFill>
          <p:spPr>
            <a:xfrm>
              <a:off x="8692556" y="4130957"/>
              <a:ext cx="2552357" cy="1741173"/>
            </a:xfrm>
            <a:prstGeom prst="rect">
              <a:avLst/>
            </a:prstGeom>
          </p:spPr>
        </p:pic>
        <p:sp>
          <p:nvSpPr>
            <p:cNvPr id="101" name="文本框 100"/>
            <p:cNvSpPr txBox="1"/>
            <p:nvPr/>
          </p:nvSpPr>
          <p:spPr>
            <a:xfrm>
              <a:off x="9246989" y="5964711"/>
              <a:ext cx="1775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/>
                <a:t>Virtualization</a:t>
              </a:r>
              <a:endParaRPr kumimoji="1" lang="zh-CN" altLang="en-US" b="1" dirty="0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639570" y="2838790"/>
            <a:ext cx="1966287" cy="1649694"/>
            <a:chOff x="5639570" y="3397590"/>
            <a:chExt cx="1966287" cy="1649694"/>
          </a:xfrm>
        </p:grpSpPr>
        <p:grpSp>
          <p:nvGrpSpPr>
            <p:cNvPr id="121" name="组合 120"/>
            <p:cNvGrpSpPr/>
            <p:nvPr/>
          </p:nvGrpSpPr>
          <p:grpSpPr>
            <a:xfrm>
              <a:off x="5639570" y="3397590"/>
              <a:ext cx="1966287" cy="1649694"/>
              <a:chOff x="3065829" y="2668267"/>
              <a:chExt cx="1872107" cy="1761728"/>
            </a:xfrm>
          </p:grpSpPr>
          <p:sp>
            <p:nvSpPr>
              <p:cNvPr id="122" name="椭圆 121"/>
              <p:cNvSpPr/>
              <p:nvPr/>
            </p:nvSpPr>
            <p:spPr>
              <a:xfrm>
                <a:off x="3114376" y="2668267"/>
                <a:ext cx="1762875" cy="1761728"/>
              </a:xfrm>
              <a:prstGeom prst="ellipse">
                <a:avLst/>
              </a:prstGeom>
              <a:noFill/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4441842" y="2760911"/>
                <a:ext cx="119852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439037" y="2760911"/>
                <a:ext cx="119851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3065829" y="3493096"/>
                <a:ext cx="119851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4818084" y="3493096"/>
                <a:ext cx="119852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4441842" y="4223788"/>
                <a:ext cx="119852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439037" y="4201373"/>
                <a:ext cx="119851" cy="119540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solidFill>
                  <a:srgbClr val="4D4D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129" name="组合 17"/>
              <p:cNvGrpSpPr/>
              <p:nvPr/>
            </p:nvGrpSpPr>
            <p:grpSpPr>
              <a:xfrm>
                <a:off x="3269293" y="2943616"/>
                <a:ext cx="1465545" cy="1202499"/>
                <a:chOff x="3269293" y="2943616"/>
                <a:chExt cx="1465545" cy="1202499"/>
              </a:xfrm>
            </p:grpSpPr>
            <p:sp>
              <p:nvSpPr>
                <p:cNvPr id="130" name="任意多边形 18"/>
                <p:cNvSpPr/>
                <p:nvPr/>
              </p:nvSpPr>
              <p:spPr>
                <a:xfrm>
                  <a:off x="4007950" y="2955164"/>
                  <a:ext cx="426307" cy="590232"/>
                </a:xfrm>
                <a:custGeom>
                  <a:avLst/>
                  <a:gdLst>
                    <a:gd name="connsiteX0" fmla="*/ 0 w 425885"/>
                    <a:gd name="connsiteY0" fmla="*/ 588724 h 588724"/>
                    <a:gd name="connsiteX1" fmla="*/ 425885 w 425885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88724">
                      <a:moveTo>
                        <a:pt x="0" y="588724"/>
                      </a:moveTo>
                      <a:lnTo>
                        <a:pt x="425885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1" name="任意多边形 19"/>
                <p:cNvSpPr/>
                <p:nvPr/>
              </p:nvSpPr>
              <p:spPr>
                <a:xfrm>
                  <a:off x="3995814" y="3545396"/>
                  <a:ext cx="738830" cy="0"/>
                </a:xfrm>
                <a:custGeom>
                  <a:avLst/>
                  <a:gdLst>
                    <a:gd name="connsiteX0" fmla="*/ 0 w 739035"/>
                    <a:gd name="connsiteY0" fmla="*/ 0 h 0"/>
                    <a:gd name="connsiteX1" fmla="*/ 739035 w 73903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9035">
                      <a:moveTo>
                        <a:pt x="0" y="0"/>
                      </a:moveTo>
                      <a:lnTo>
                        <a:pt x="739035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2" name="任意多边形 20"/>
                <p:cNvSpPr/>
                <p:nvPr/>
              </p:nvSpPr>
              <p:spPr>
                <a:xfrm>
                  <a:off x="3595298" y="2943210"/>
                  <a:ext cx="412652" cy="588737"/>
                </a:xfrm>
                <a:custGeom>
                  <a:avLst/>
                  <a:gdLst>
                    <a:gd name="connsiteX0" fmla="*/ 413359 w 413359"/>
                    <a:gd name="connsiteY0" fmla="*/ 588724 h 588724"/>
                    <a:gd name="connsiteX1" fmla="*/ 0 w 413359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3359" h="588724">
                      <a:moveTo>
                        <a:pt x="413359" y="5887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3" name="任意多边形 21"/>
                <p:cNvSpPr/>
                <p:nvPr/>
              </p:nvSpPr>
              <p:spPr>
                <a:xfrm>
                  <a:off x="3269121" y="3557350"/>
                  <a:ext cx="726693" cy="0"/>
                </a:xfrm>
                <a:custGeom>
                  <a:avLst/>
                  <a:gdLst>
                    <a:gd name="connsiteX0" fmla="*/ 726510 w 726510"/>
                    <a:gd name="connsiteY0" fmla="*/ 0 h 0"/>
                    <a:gd name="connsiteX1" fmla="*/ 0 w 72651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6510">
                      <a:moveTo>
                        <a:pt x="72651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4" name="任意多边形 22"/>
                <p:cNvSpPr/>
                <p:nvPr/>
              </p:nvSpPr>
              <p:spPr>
                <a:xfrm>
                  <a:off x="3581645" y="3569304"/>
                  <a:ext cx="426306" cy="576783"/>
                </a:xfrm>
                <a:custGeom>
                  <a:avLst/>
                  <a:gdLst>
                    <a:gd name="connsiteX0" fmla="*/ 425885 w 425885"/>
                    <a:gd name="connsiteY0" fmla="*/ 0 h 576197"/>
                    <a:gd name="connsiteX1" fmla="*/ 0 w 425885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76197">
                      <a:moveTo>
                        <a:pt x="425885" y="0"/>
                      </a:moveTo>
                      <a:lnTo>
                        <a:pt x="0" y="576197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35" name="任意多边形 23"/>
                <p:cNvSpPr/>
                <p:nvPr/>
              </p:nvSpPr>
              <p:spPr>
                <a:xfrm>
                  <a:off x="4020087" y="3569304"/>
                  <a:ext cx="388379" cy="576783"/>
                </a:xfrm>
                <a:custGeom>
                  <a:avLst/>
                  <a:gdLst>
                    <a:gd name="connsiteX0" fmla="*/ 0 w 388307"/>
                    <a:gd name="connsiteY0" fmla="*/ 0 h 576197"/>
                    <a:gd name="connsiteX1" fmla="*/ 388307 w 388307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8307" h="576197">
                      <a:moveTo>
                        <a:pt x="0" y="0"/>
                      </a:moveTo>
                      <a:lnTo>
                        <a:pt x="388307" y="576197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4D4D4D">
                      <a:lumMod val="75000"/>
                    </a:srgbClr>
                  </a:solidFill>
                  <a:prstDash val="solid"/>
                  <a:miter lim="800000"/>
                  <a:tailEnd type="stealth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sym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136" name="组合 135"/>
            <p:cNvGrpSpPr/>
            <p:nvPr/>
          </p:nvGrpSpPr>
          <p:grpSpPr>
            <a:xfrm>
              <a:off x="6123757" y="3835739"/>
              <a:ext cx="983144" cy="875919"/>
              <a:chOff x="3254772" y="2872916"/>
              <a:chExt cx="936104" cy="936104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3254772" y="2872916"/>
                <a:ext cx="936104" cy="936104"/>
              </a:xfrm>
              <a:prstGeom prst="ellipse">
                <a:avLst/>
              </a:prstGeom>
              <a:solidFill>
                <a:srgbClr val="4D4D4D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38" name="矩形 29"/>
              <p:cNvSpPr/>
              <p:nvPr/>
            </p:nvSpPr>
            <p:spPr>
              <a:xfrm>
                <a:off x="3376839" y="3159000"/>
                <a:ext cx="801615" cy="3453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Energy </a:t>
                </a:r>
                <a:endPara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2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Reliability Issue Example: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2F7E53E-247D-FC99-23E2-4888B47EA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1039903"/>
            <a:ext cx="4541801" cy="28302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48" y="1291063"/>
            <a:ext cx="6803552" cy="4509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2" y="3870200"/>
            <a:ext cx="4153665" cy="195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 Correction Code (ECC)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A7A29A-96FE-3552-CE29-5A5EA697E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56" y="1810318"/>
            <a:ext cx="6396659" cy="3669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2" y="1339231"/>
            <a:ext cx="5208346" cy="42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Lecture and Reminders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Next lecture</a:t>
            </a:r>
          </a:p>
          <a:p>
            <a:pPr marL="0" indent="0">
              <a:buNone/>
            </a:pPr>
            <a:r>
              <a:rPr lang="en-US" altLang="zh-CN" sz="2800" dirty="0"/>
              <a:t>	ISA &amp; Algorithm, P&amp;H, Chapter 2 &amp; 3</a:t>
            </a:r>
          </a:p>
          <a:p>
            <a:endParaRPr lang="zh-CN" altLang="en-US" sz="28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16287CE-9C27-CF64-5028-45CD2CE51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0" indent="-534988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Research: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Computer architecture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Storage and memory systems</a:t>
            </a:r>
          </a:p>
          <a:p>
            <a:pPr marL="371475" indent="-561975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Members: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Shushu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Yi (Ph.D., graduated from Nanjing University)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Xiurui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Pan (Ph.D.,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graduated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from Tsinghua University)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Li Peng (Ph.D.,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graduated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from HUST)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Yuda An, </a:t>
            </a: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Shaocong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Sun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(Ph.D., graduated from Peking University)</a:t>
            </a:r>
          </a:p>
          <a:p>
            <a:pPr marL="371475" indent="-561975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Research collaborators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CHASE Lab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3CC87-A675-4F96-800D-C4430741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863250"/>
            <a:ext cx="2362200" cy="1466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42EB5-7420-43A9-9036-E80F96F9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5" y="5393447"/>
            <a:ext cx="4057650" cy="87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0A7456-EC57-44DF-B490-F03919EC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0" y="5045827"/>
            <a:ext cx="1524000" cy="13144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4A4B0C-64B6-4A76-97A0-087C2810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5067242"/>
            <a:ext cx="2843482" cy="12716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0B731A-D516-4109-BB53-39312921A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0965" y="3697246"/>
            <a:ext cx="1280686" cy="12922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68AD80-DDA4-466B-8A6A-83EA112E3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886" y="3697246"/>
            <a:ext cx="1684079" cy="13398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B76C4F-1850-4F71-964F-CEA93970E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8411" y="2595350"/>
            <a:ext cx="3155112" cy="860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E322E8-B545-4C8F-9114-B04D47948C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6169" y="835054"/>
            <a:ext cx="2657354" cy="9470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D25FFD-D4D3-4C15-B3FF-3B927E940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6341" y="1693636"/>
            <a:ext cx="1743076" cy="8715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454ECE1-937C-42D4-AA84-35916398F8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4723" y="1766724"/>
            <a:ext cx="1391618" cy="7833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8D18A3-1F4F-4E16-9F66-823B9DE55E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8110" y="926593"/>
            <a:ext cx="2782422" cy="7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We are growing in arch and system research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1CB8CA-27B9-4848-A426-8C191B270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67196"/>
            <a:ext cx="2220022" cy="13727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64B8F6-0135-40F5-902F-D0D13CBB8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49" y="1067196"/>
            <a:ext cx="2220023" cy="13727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3962D4-138C-4A76-97B9-99EE8BF5803C}"/>
              </a:ext>
            </a:extLst>
          </p:cNvPr>
          <p:cNvSpPr txBox="1"/>
          <p:nvPr/>
        </p:nvSpPr>
        <p:spPr>
          <a:xfrm>
            <a:off x="508959" y="2439910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ISCA 2024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586B42-80AC-4066-BFDA-94BB02BDA712}"/>
              </a:ext>
            </a:extLst>
          </p:cNvPr>
          <p:cNvSpPr txBox="1"/>
          <p:nvPr/>
        </p:nvSpPr>
        <p:spPr>
          <a:xfrm>
            <a:off x="2898473" y="2439910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ISCA 2021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ACBC868-A57D-4289-9A96-53FAE3E1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78" y="3148184"/>
            <a:ext cx="2346519" cy="253981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3EBF545-C571-4FE1-B93F-C23E79F0B51D}"/>
              </a:ext>
            </a:extLst>
          </p:cNvPr>
          <p:cNvSpPr txBox="1"/>
          <p:nvPr/>
        </p:nvSpPr>
        <p:spPr>
          <a:xfrm>
            <a:off x="310554" y="3215419"/>
            <a:ext cx="630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800" dirty="0">
                <a:solidFill>
                  <a:schemeClr val="bg1"/>
                </a:solidFill>
                <a:latin typeface="Arial Narrow" panose="020B0606020202030204" pitchFamily="34" charset="0"/>
              </a:rPr>
              <a:t>20</a:t>
            </a:r>
            <a:endParaRPr lang="zh-CN" altLang="en-US" sz="3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82C4520-7B03-4111-8792-B199F4D61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472" y="3148184"/>
            <a:ext cx="1928733" cy="192478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1BEA3FA-B166-4490-9B55-FE75EF6E28FD}"/>
              </a:ext>
            </a:extLst>
          </p:cNvPr>
          <p:cNvSpPr txBox="1"/>
          <p:nvPr/>
        </p:nvSpPr>
        <p:spPr>
          <a:xfrm>
            <a:off x="2769075" y="5069391"/>
            <a:ext cx="2247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MICRO 2024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464CBBBE-EE58-4041-BCD9-36E254EA3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218" y="2670742"/>
            <a:ext cx="3233017" cy="1417554"/>
          </a:xfrm>
          <a:prstGeom prst="rect">
            <a:avLst/>
          </a:prstGeom>
        </p:spPr>
      </p:pic>
      <p:pic>
        <p:nvPicPr>
          <p:cNvPr id="31" name="图片 3">
            <a:extLst>
              <a:ext uri="{FF2B5EF4-FFF2-40B4-BE49-F238E27FC236}">
                <a16:creationId xmlns:a16="http://schemas.microsoft.com/office/drawing/2014/main" id="{030CD8A2-DF3B-45D0-8FF5-A663EC05F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235" y="1077189"/>
            <a:ext cx="3299119" cy="146231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E431DA0-97D4-411B-A5D1-1DFCEFCBD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523" y="1194828"/>
            <a:ext cx="3174077" cy="999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BF68CD-B422-AC15-5B55-C63B7CA0A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196" y="4244826"/>
            <a:ext cx="4365202" cy="12125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3DEC6A-2AA5-86B7-0AEE-B5BBD9A0CD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3282" y="2666960"/>
            <a:ext cx="3528849" cy="12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5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We are hiring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9E20DD-A80B-461B-AEC0-BD4C6EC43584}"/>
              </a:ext>
            </a:extLst>
          </p:cNvPr>
          <p:cNvSpPr txBox="1"/>
          <p:nvPr/>
        </p:nvSpPr>
        <p:spPr>
          <a:xfrm>
            <a:off x="48483" y="1783458"/>
            <a:ext cx="121435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/>
              <a:t>If you are interested in CA, storage or research,</a:t>
            </a:r>
          </a:p>
          <a:p>
            <a:pPr algn="ctr"/>
            <a:r>
              <a:rPr lang="en-US" altLang="zh-CN" sz="4800" b="1" dirty="0"/>
              <a:t>please send your information to</a:t>
            </a:r>
          </a:p>
          <a:p>
            <a:pPr algn="ctr"/>
            <a:r>
              <a:rPr lang="en-US" altLang="zh-CN" sz="4800" b="1" dirty="0">
                <a:solidFill>
                  <a:srgbClr val="0070C0"/>
                </a:solidFill>
              </a:rPr>
              <a:t>jiez@pku.edu.cn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7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EE26-73E2-4726-9FB9-FCD46486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Course Logistics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F3F1F-AAC1-4378-AED0-4F0C1D356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5E5BF-CD9F-4FDF-9B53-DC0CFBD66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34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6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7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8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9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9830</TotalTime>
  <Words>2650</Words>
  <Application>Microsoft Office PowerPoint</Application>
  <PresentationFormat>宽屏</PresentationFormat>
  <Paragraphs>604</Paragraphs>
  <Slides>54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54</vt:i4>
      </vt:variant>
    </vt:vector>
  </HeadingPairs>
  <TitlesOfParts>
    <vt:vector size="78" baseType="lpstr">
      <vt:lpstr>AAAAAC+Calibri</vt:lpstr>
      <vt:lpstr>AAAAAE+Calibri-Bold</vt:lpstr>
      <vt:lpstr>Bell Gothic Std Black</vt:lpstr>
      <vt:lpstr>맑은 고딕</vt:lpstr>
      <vt:lpstr>Noto Sans CJK KR Black</vt:lpstr>
      <vt:lpstr>Noto Sans CJK KR Regular</vt:lpstr>
      <vt:lpstr>微软雅黑</vt:lpstr>
      <vt:lpstr>微软雅黑 Light</vt:lpstr>
      <vt:lpstr>Arial</vt:lpstr>
      <vt:lpstr>Arial Black</vt:lpstr>
      <vt:lpstr>Arial Narrow</vt:lpstr>
      <vt:lpstr>Calibri</vt:lpstr>
      <vt:lpstr>Cambria Math</vt:lpstr>
      <vt:lpstr>Impact</vt:lpstr>
      <vt:lpstr>Times New Roman</vt:lpstr>
      <vt:lpstr>Wingdings</vt:lpstr>
      <vt:lpstr>Office 테마</vt:lpstr>
      <vt:lpstr>디자인 사용자 지정</vt:lpstr>
      <vt:lpstr>1_디자인 사용자 지정</vt:lpstr>
      <vt:lpstr>3_디자인 사용자 지정</vt:lpstr>
      <vt:lpstr>4_디자인 사용자 지정</vt:lpstr>
      <vt:lpstr>5_디자인 사용자 지정</vt:lpstr>
      <vt:lpstr>6_디자인 사용자 지정</vt:lpstr>
      <vt:lpstr>9_디자인 사용자 지정</vt:lpstr>
      <vt:lpstr>Course Administration</vt:lpstr>
      <vt:lpstr>Computer Architecture Fall 2024  Lecture 01: Introduction</vt:lpstr>
      <vt:lpstr>Course Administration</vt:lpstr>
      <vt:lpstr>Course Administration</vt:lpstr>
      <vt:lpstr>Who Am I?</vt:lpstr>
      <vt:lpstr>CHASE Lab</vt:lpstr>
      <vt:lpstr>We are growing in arch and system research</vt:lpstr>
      <vt:lpstr>We are hiring</vt:lpstr>
      <vt:lpstr>Course Logistics</vt:lpstr>
      <vt:lpstr>Bibles in Computer Architecture</vt:lpstr>
      <vt:lpstr>Bibles in Computer Architecture</vt:lpstr>
      <vt:lpstr>Bibles in Computer Architecture</vt:lpstr>
      <vt:lpstr>Grading Information</vt:lpstr>
      <vt:lpstr>Grading history</vt:lpstr>
      <vt:lpstr>Course Structure</vt:lpstr>
      <vt:lpstr>Course Content</vt:lpstr>
      <vt:lpstr>Projects</vt:lpstr>
      <vt:lpstr>Project details</vt:lpstr>
      <vt:lpstr>Project details</vt:lpstr>
      <vt:lpstr>Project details</vt:lpstr>
      <vt:lpstr>Teaching style</vt:lpstr>
      <vt:lpstr>Cheating</vt:lpstr>
      <vt:lpstr>Architecture  overview</vt:lpstr>
      <vt:lpstr>Importance of Computer Architecture</vt:lpstr>
      <vt:lpstr>What you can expect from this course?</vt:lpstr>
      <vt:lpstr>Computer Architecture Definition</vt:lpstr>
      <vt:lpstr>Computer System Stack</vt:lpstr>
      <vt:lpstr>Computer System Stack</vt:lpstr>
      <vt:lpstr>Computer System Stack</vt:lpstr>
      <vt:lpstr>Logic, State, and Interconnect</vt:lpstr>
      <vt:lpstr>General-Purpose Computing:</vt:lpstr>
      <vt:lpstr>System Research as a Scientific Approach</vt:lpstr>
      <vt:lpstr>Let’s Look at the Details of Mainboard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Processor Performance Increase</vt:lpstr>
      <vt:lpstr>Impacts of Advancing Technology</vt:lpstr>
      <vt:lpstr>Performance vs. Power Density Trend</vt:lpstr>
      <vt:lpstr>Thermal map: 1.5 GHz Itanium-2</vt:lpstr>
      <vt:lpstr>The Result</vt:lpstr>
      <vt:lpstr>Architectural solutions</vt:lpstr>
      <vt:lpstr>Inside a Modern Processor Chip</vt:lpstr>
      <vt:lpstr>Multi-Core Systems</vt:lpstr>
      <vt:lpstr>Multi-Core Systems</vt:lpstr>
      <vt:lpstr>Energy Consumption Issue of Datacenters</vt:lpstr>
      <vt:lpstr>Thermal Consideration</vt:lpstr>
      <vt:lpstr>Techniques Improve Energy Efficiency </vt:lpstr>
      <vt:lpstr>Reliability Issue Example: SSD</vt:lpstr>
      <vt:lpstr>Error Correction Code (ECC)</vt:lpstr>
      <vt:lpstr>Next Lecture and 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miryeong</dc:creator>
  <cp:lastModifiedBy>Zhang Jie</cp:lastModifiedBy>
  <cp:revision>2211</cp:revision>
  <dcterms:created xsi:type="dcterms:W3CDTF">2022-09-01T02:58:12Z</dcterms:created>
  <dcterms:modified xsi:type="dcterms:W3CDTF">2024-09-12T06:33:32Z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402AA39D28915093900D106387ECC0A8</vt:lpwstr>
  </property>
  <property fmtid="{D5CDD505-2E9C-101B-9397-08002B2CF9AE}" pid="3" name="KSOProductBuildVer">
    <vt:lpwstr>2052-4.4.1.7380</vt:lpwstr>
  </property>
</Properties>
</file>